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  <p:sldId id="262" r:id="rId8"/>
    <p:sldId id="280" r:id="rId9"/>
    <p:sldId id="269" r:id="rId10"/>
    <p:sldId id="296" r:id="rId11"/>
    <p:sldId id="263" r:id="rId12"/>
    <p:sldId id="282" r:id="rId13"/>
    <p:sldId id="293" r:id="rId14"/>
    <p:sldId id="283" r:id="rId15"/>
    <p:sldId id="265" r:id="rId16"/>
    <p:sldId id="294" r:id="rId17"/>
    <p:sldId id="270" r:id="rId18"/>
    <p:sldId id="295" r:id="rId19"/>
    <p:sldId id="267" r:id="rId20"/>
    <p:sldId id="268" r:id="rId2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A Sykes" userId="S::asykes@ninemileride.wokingham.sch.uk::1a4d89a6-40b7-42bf-b90d-0006f24cc06e" providerId="AD" clId="Web-{B22D9169-669E-1593-39CB-880FF979D272}"/>
    <pc:docChg chg="delSld modSld">
      <pc:chgData name="Mrs A Sykes" userId="S::asykes@ninemileride.wokingham.sch.uk::1a4d89a6-40b7-42bf-b90d-0006f24cc06e" providerId="AD" clId="Web-{B22D9169-669E-1593-39CB-880FF979D272}" dt="2018-07-24T09:44:19.489" v="349" actId="20577"/>
      <pc:docMkLst>
        <pc:docMk/>
      </pc:docMkLst>
      <pc:sldChg chg="modSp">
        <pc:chgData name="Mrs A Sykes" userId="S::asykes@ninemileride.wokingham.sch.uk::1a4d89a6-40b7-42bf-b90d-0006f24cc06e" providerId="AD" clId="Web-{B22D9169-669E-1593-39CB-880FF979D272}" dt="2018-07-24T09:34:17.375" v="10" actId="20577"/>
        <pc:sldMkLst>
          <pc:docMk/>
          <pc:sldMk cId="3523155552" sldId="256"/>
        </pc:sldMkLst>
        <pc:spChg chg="mod">
          <ac:chgData name="Mrs A Sykes" userId="S::asykes@ninemileride.wokingham.sch.uk::1a4d89a6-40b7-42bf-b90d-0006f24cc06e" providerId="AD" clId="Web-{B22D9169-669E-1593-39CB-880FF979D272}" dt="2018-07-24T09:34:17.375" v="10" actId="20577"/>
          <ac:spMkLst>
            <pc:docMk/>
            <pc:sldMk cId="3523155552" sldId="256"/>
            <ac:spMk id="3" creationId="{00000000-0000-0000-0000-000000000000}"/>
          </ac:spMkLst>
        </pc:spChg>
      </pc:sldChg>
      <pc:sldChg chg="modSp">
        <pc:chgData name="Mrs A Sykes" userId="S::asykes@ninemileride.wokingham.sch.uk::1a4d89a6-40b7-42bf-b90d-0006f24cc06e" providerId="AD" clId="Web-{B22D9169-669E-1593-39CB-880FF979D272}" dt="2018-07-24T09:34:36.921" v="21" actId="20577"/>
        <pc:sldMkLst>
          <pc:docMk/>
          <pc:sldMk cId="1099547846" sldId="257"/>
        </pc:sldMkLst>
        <pc:spChg chg="mod">
          <ac:chgData name="Mrs A Sykes" userId="S::asykes@ninemileride.wokingham.sch.uk::1a4d89a6-40b7-42bf-b90d-0006f24cc06e" providerId="AD" clId="Web-{B22D9169-669E-1593-39CB-880FF979D272}" dt="2018-07-24T09:34:36.921" v="21" actId="20577"/>
          <ac:spMkLst>
            <pc:docMk/>
            <pc:sldMk cId="1099547846" sldId="257"/>
            <ac:spMk id="2" creationId="{00000000-0000-0000-0000-000000000000}"/>
          </ac:spMkLst>
        </pc:spChg>
      </pc:sldChg>
      <pc:sldChg chg="modSp">
        <pc:chgData name="Mrs A Sykes" userId="S::asykes@ninemileride.wokingham.sch.uk::1a4d89a6-40b7-42bf-b90d-0006f24cc06e" providerId="AD" clId="Web-{B22D9169-669E-1593-39CB-880FF979D272}" dt="2018-07-24T09:34:56.327" v="34"/>
        <pc:sldMkLst>
          <pc:docMk/>
          <pc:sldMk cId="3282019367" sldId="258"/>
        </pc:sldMkLst>
        <pc:graphicFrameChg chg="mod modGraphic">
          <ac:chgData name="Mrs A Sykes" userId="S::asykes@ninemileride.wokingham.sch.uk::1a4d89a6-40b7-42bf-b90d-0006f24cc06e" providerId="AD" clId="Web-{B22D9169-669E-1593-39CB-880FF979D272}" dt="2018-07-24T09:34:56.327" v="34"/>
          <ac:graphicFrameMkLst>
            <pc:docMk/>
            <pc:sldMk cId="3282019367" sldId="258"/>
            <ac:graphicFrameMk id="4" creationId="{00000000-0000-0000-0000-000000000000}"/>
          </ac:graphicFrameMkLst>
        </pc:graphicFrameChg>
      </pc:sldChg>
      <pc:sldChg chg="del">
        <pc:chgData name="Mrs A Sykes" userId="S::asykes@ninemileride.wokingham.sch.uk::1a4d89a6-40b7-42bf-b90d-0006f24cc06e" providerId="AD" clId="Web-{B22D9169-669E-1593-39CB-880FF979D272}" dt="2018-07-24T09:35:09.999" v="35"/>
        <pc:sldMkLst>
          <pc:docMk/>
          <pc:sldMk cId="3216425750" sldId="260"/>
        </pc:sldMkLst>
      </pc:sldChg>
      <pc:sldChg chg="modSp">
        <pc:chgData name="Mrs A Sykes" userId="S::asykes@ninemileride.wokingham.sch.uk::1a4d89a6-40b7-42bf-b90d-0006f24cc06e" providerId="AD" clId="Web-{B22D9169-669E-1593-39CB-880FF979D272}" dt="2018-07-24T09:36:01.952" v="45" actId="20577"/>
        <pc:sldMkLst>
          <pc:docMk/>
          <pc:sldMk cId="3874712080" sldId="262"/>
        </pc:sldMkLst>
        <pc:spChg chg="mod">
          <ac:chgData name="Mrs A Sykes" userId="S::asykes@ninemileride.wokingham.sch.uk::1a4d89a6-40b7-42bf-b90d-0006f24cc06e" providerId="AD" clId="Web-{B22D9169-669E-1593-39CB-880FF979D272}" dt="2018-07-24T09:36:01.952" v="45" actId="20577"/>
          <ac:spMkLst>
            <pc:docMk/>
            <pc:sldMk cId="3874712080" sldId="262"/>
            <ac:spMk id="2" creationId="{00000000-0000-0000-0000-000000000000}"/>
          </ac:spMkLst>
        </pc:spChg>
      </pc:sldChg>
      <pc:sldChg chg="modSp">
        <pc:chgData name="Mrs A Sykes" userId="S::asykes@ninemileride.wokingham.sch.uk::1a4d89a6-40b7-42bf-b90d-0006f24cc06e" providerId="AD" clId="Web-{B22D9169-669E-1593-39CB-880FF979D272}" dt="2018-07-24T09:40:43.831" v="287" actId="20577"/>
        <pc:sldMkLst>
          <pc:docMk/>
          <pc:sldMk cId="453070043" sldId="263"/>
        </pc:sldMkLst>
        <pc:spChg chg="mod">
          <ac:chgData name="Mrs A Sykes" userId="S::asykes@ninemileride.wokingham.sch.uk::1a4d89a6-40b7-42bf-b90d-0006f24cc06e" providerId="AD" clId="Web-{B22D9169-669E-1593-39CB-880FF979D272}" dt="2018-07-24T09:40:43.831" v="287" actId="20577"/>
          <ac:spMkLst>
            <pc:docMk/>
            <pc:sldMk cId="453070043" sldId="263"/>
            <ac:spMk id="2" creationId="{00000000-0000-0000-0000-000000000000}"/>
          </ac:spMkLst>
        </pc:spChg>
      </pc:sldChg>
      <pc:sldChg chg="modSp">
        <pc:chgData name="Mrs A Sykes" userId="S::asykes@ninemileride.wokingham.sch.uk::1a4d89a6-40b7-42bf-b90d-0006f24cc06e" providerId="AD" clId="Web-{B22D9169-669E-1593-39CB-880FF979D272}" dt="2018-07-24T09:44:07.426" v="346" actId="1076"/>
        <pc:sldMkLst>
          <pc:docMk/>
          <pc:sldMk cId="3230975016" sldId="265"/>
        </pc:sldMkLst>
        <pc:spChg chg="mod">
          <ac:chgData name="Mrs A Sykes" userId="S::asykes@ninemileride.wokingham.sch.uk::1a4d89a6-40b7-42bf-b90d-0006f24cc06e" providerId="AD" clId="Web-{B22D9169-669E-1593-39CB-880FF979D272}" dt="2018-07-24T09:44:07.426" v="346" actId="1076"/>
          <ac:spMkLst>
            <pc:docMk/>
            <pc:sldMk cId="3230975016" sldId="265"/>
            <ac:spMk id="2" creationId="{00000000-0000-0000-0000-000000000000}"/>
          </ac:spMkLst>
        </pc:spChg>
      </pc:sldChg>
      <pc:sldChg chg="modSp">
        <pc:chgData name="Mrs A Sykes" userId="S::asykes@ninemileride.wokingham.sch.uk::1a4d89a6-40b7-42bf-b90d-0006f24cc06e" providerId="AD" clId="Web-{B22D9169-669E-1593-39CB-880FF979D272}" dt="2018-07-24T09:39:45.486" v="243" actId="20577"/>
        <pc:sldMkLst>
          <pc:docMk/>
          <pc:sldMk cId="304885347" sldId="269"/>
        </pc:sldMkLst>
        <pc:spChg chg="mod">
          <ac:chgData name="Mrs A Sykes" userId="S::asykes@ninemileride.wokingham.sch.uk::1a4d89a6-40b7-42bf-b90d-0006f24cc06e" providerId="AD" clId="Web-{B22D9169-669E-1593-39CB-880FF979D272}" dt="2018-07-24T09:39:45.486" v="243" actId="20577"/>
          <ac:spMkLst>
            <pc:docMk/>
            <pc:sldMk cId="304885347" sldId="269"/>
            <ac:spMk id="2" creationId="{00000000-0000-0000-0000-000000000000}"/>
          </ac:spMkLst>
        </pc:spChg>
        <pc:spChg chg="mod">
          <ac:chgData name="Mrs A Sykes" userId="S::asykes@ninemileride.wokingham.sch.uk::1a4d89a6-40b7-42bf-b90d-0006f24cc06e" providerId="AD" clId="Web-{B22D9169-669E-1593-39CB-880FF979D272}" dt="2018-07-24T09:37:55.422" v="110" actId="20577"/>
          <ac:spMkLst>
            <pc:docMk/>
            <pc:sldMk cId="304885347" sldId="269"/>
            <ac:spMk id="3" creationId="{00000000-0000-0000-0000-000000000000}"/>
          </ac:spMkLst>
        </pc:spChg>
      </pc:sldChg>
      <pc:sldChg chg="modSp">
        <pc:chgData name="Mrs A Sykes" userId="S::asykes@ninemileride.wokingham.sch.uk::1a4d89a6-40b7-42bf-b90d-0006f24cc06e" providerId="AD" clId="Web-{B22D9169-669E-1593-39CB-880FF979D272}" dt="2018-07-24T09:42:00.457" v="335" actId="20577"/>
        <pc:sldMkLst>
          <pc:docMk/>
          <pc:sldMk cId="859308830" sldId="277"/>
        </pc:sldMkLst>
        <pc:spChg chg="mod">
          <ac:chgData name="Mrs A Sykes" userId="S::asykes@ninemileride.wokingham.sch.uk::1a4d89a6-40b7-42bf-b90d-0006f24cc06e" providerId="AD" clId="Web-{B22D9169-669E-1593-39CB-880FF979D272}" dt="2018-07-24T09:42:00.457" v="335" actId="20577"/>
          <ac:spMkLst>
            <pc:docMk/>
            <pc:sldMk cId="859308830" sldId="277"/>
            <ac:spMk id="2" creationId="{00000000-0000-0000-0000-000000000000}"/>
          </ac:spMkLst>
        </pc:spChg>
      </pc:sldChg>
      <pc:sldChg chg="modSp">
        <pc:chgData name="Mrs A Sykes" userId="S::asykes@ninemileride.wokingham.sch.uk::1a4d89a6-40b7-42bf-b90d-0006f24cc06e" providerId="AD" clId="Web-{B22D9169-669E-1593-39CB-880FF979D272}" dt="2018-07-24T09:37:18.812" v="95" actId="20577"/>
        <pc:sldMkLst>
          <pc:docMk/>
          <pc:sldMk cId="3388555904" sldId="280"/>
        </pc:sldMkLst>
        <pc:spChg chg="mod">
          <ac:chgData name="Mrs A Sykes" userId="S::asykes@ninemileride.wokingham.sch.uk::1a4d89a6-40b7-42bf-b90d-0006f24cc06e" providerId="AD" clId="Web-{B22D9169-669E-1593-39CB-880FF979D272}" dt="2018-07-24T09:37:18.812" v="95" actId="20577"/>
          <ac:spMkLst>
            <pc:docMk/>
            <pc:sldMk cId="3388555904" sldId="280"/>
            <ac:spMk id="2" creationId="{00000000-0000-0000-0000-000000000000}"/>
          </ac:spMkLst>
        </pc:spChg>
      </pc:sldChg>
      <pc:sldChg chg="modSp">
        <pc:chgData name="Mrs A Sykes" userId="S::asykes@ninemileride.wokingham.sch.uk::1a4d89a6-40b7-42bf-b90d-0006f24cc06e" providerId="AD" clId="Web-{B22D9169-669E-1593-39CB-880FF979D272}" dt="2018-07-24T09:40:29.456" v="279" actId="20577"/>
        <pc:sldMkLst>
          <pc:docMk/>
          <pc:sldMk cId="789524674" sldId="281"/>
        </pc:sldMkLst>
        <pc:spChg chg="mod">
          <ac:chgData name="Mrs A Sykes" userId="S::asykes@ninemileride.wokingham.sch.uk::1a4d89a6-40b7-42bf-b90d-0006f24cc06e" providerId="AD" clId="Web-{B22D9169-669E-1593-39CB-880FF979D272}" dt="2018-07-24T09:40:29.456" v="279" actId="20577"/>
          <ac:spMkLst>
            <pc:docMk/>
            <pc:sldMk cId="789524674" sldId="281"/>
            <ac:spMk id="2" creationId="{00000000-0000-0000-0000-000000000000}"/>
          </ac:spMkLst>
        </pc:spChg>
      </pc:sldChg>
      <pc:sldChg chg="modSp">
        <pc:chgData name="Mrs A Sykes" userId="S::asykes@ninemileride.wokingham.sch.uk::1a4d89a6-40b7-42bf-b90d-0006f24cc06e" providerId="AD" clId="Web-{B22D9169-669E-1593-39CB-880FF979D272}" dt="2018-07-24T09:44:14.176" v="347" actId="20577"/>
        <pc:sldMkLst>
          <pc:docMk/>
          <pc:sldMk cId="1317189826" sldId="284"/>
        </pc:sldMkLst>
        <pc:spChg chg="mod">
          <ac:chgData name="Mrs A Sykes" userId="S::asykes@ninemileride.wokingham.sch.uk::1a4d89a6-40b7-42bf-b90d-0006f24cc06e" providerId="AD" clId="Web-{B22D9169-669E-1593-39CB-880FF979D272}" dt="2018-07-24T09:44:14.176" v="347" actId="20577"/>
          <ac:spMkLst>
            <pc:docMk/>
            <pc:sldMk cId="1317189826" sldId="284"/>
            <ac:spMk id="4" creationId="{00000000-0000-0000-0000-000000000000}"/>
          </ac:spMkLst>
        </pc:spChg>
      </pc:sldChg>
      <pc:sldChg chg="modSp">
        <pc:chgData name="Mrs A Sykes" userId="S::asykes@ninemileride.wokingham.sch.uk::1a4d89a6-40b7-42bf-b90d-0006f24cc06e" providerId="AD" clId="Web-{B22D9169-669E-1593-39CB-880FF979D272}" dt="2018-07-24T09:41:00.644" v="291" actId="20577"/>
        <pc:sldMkLst>
          <pc:docMk/>
          <pc:sldMk cId="548242932" sldId="292"/>
        </pc:sldMkLst>
        <pc:spChg chg="mod">
          <ac:chgData name="Mrs A Sykes" userId="S::asykes@ninemileride.wokingham.sch.uk::1a4d89a6-40b7-42bf-b90d-0006f24cc06e" providerId="AD" clId="Web-{B22D9169-669E-1593-39CB-880FF979D272}" dt="2018-07-24T09:41:00.644" v="291" actId="20577"/>
          <ac:spMkLst>
            <pc:docMk/>
            <pc:sldMk cId="548242932" sldId="292"/>
            <ac:spMk id="2" creationId="{00000000-0000-0000-0000-000000000000}"/>
          </ac:spMkLst>
        </pc:spChg>
      </pc:sldChg>
    </pc:docChg>
  </pc:docChgLst>
  <pc:docChgLst>
    <pc:chgData name="Miss H Cooley" userId="S::hcooley@ninemileride.wokingham.sch.uk::613a78f0-62f0-479f-b9e4-54148f168500" providerId="AD" clId="Web-{D2B625E6-FA49-6A09-501C-55599018C48D}"/>
    <pc:docChg chg="addSld modSld">
      <pc:chgData name="Miss H Cooley" userId="S::hcooley@ninemileride.wokingham.sch.uk::613a78f0-62f0-479f-b9e4-54148f168500" providerId="AD" clId="Web-{D2B625E6-FA49-6A09-501C-55599018C48D}" dt="2018-09-06T16:02:39.369" v="357" actId="20577"/>
      <pc:docMkLst>
        <pc:docMk/>
      </pc:docMkLst>
      <pc:sldChg chg="modSp">
        <pc:chgData name="Miss H Cooley" userId="S::hcooley@ninemileride.wokingham.sch.uk::613a78f0-62f0-479f-b9e4-54148f168500" providerId="AD" clId="Web-{D2B625E6-FA49-6A09-501C-55599018C48D}" dt="2018-09-06T15:46:25.604" v="49"/>
        <pc:sldMkLst>
          <pc:docMk/>
          <pc:sldMk cId="3282019367" sldId="258"/>
        </pc:sldMkLst>
        <pc:graphicFrameChg chg="mod modGraphic">
          <ac:chgData name="Miss H Cooley" userId="S::hcooley@ninemileride.wokingham.sch.uk::613a78f0-62f0-479f-b9e4-54148f168500" providerId="AD" clId="Web-{D2B625E6-FA49-6A09-501C-55599018C48D}" dt="2018-09-06T15:46:25.604" v="49"/>
          <ac:graphicFrameMkLst>
            <pc:docMk/>
            <pc:sldMk cId="3282019367" sldId="258"/>
            <ac:graphicFrameMk id="4" creationId="{00000000-0000-0000-0000-000000000000}"/>
          </ac:graphicFrameMkLst>
        </pc:graphicFrameChg>
      </pc:sldChg>
      <pc:sldChg chg="modSp">
        <pc:chgData name="Miss H Cooley" userId="S::hcooley@ninemileride.wokingham.sch.uk::613a78f0-62f0-479f-b9e4-54148f168500" providerId="AD" clId="Web-{D2B625E6-FA49-6A09-501C-55599018C48D}" dt="2018-09-06T15:49:26.463" v="84" actId="20577"/>
        <pc:sldMkLst>
          <pc:docMk/>
          <pc:sldMk cId="304885347" sldId="269"/>
        </pc:sldMkLst>
        <pc:spChg chg="mod">
          <ac:chgData name="Miss H Cooley" userId="S::hcooley@ninemileride.wokingham.sch.uk::613a78f0-62f0-479f-b9e4-54148f168500" providerId="AD" clId="Web-{D2B625E6-FA49-6A09-501C-55599018C48D}" dt="2018-09-06T15:49:26.463" v="84" actId="20577"/>
          <ac:spMkLst>
            <pc:docMk/>
            <pc:sldMk cId="304885347" sldId="269"/>
            <ac:spMk id="2" creationId="{00000000-0000-0000-0000-000000000000}"/>
          </ac:spMkLst>
        </pc:spChg>
      </pc:sldChg>
      <pc:sldChg chg="modSp">
        <pc:chgData name="Miss H Cooley" userId="S::hcooley@ninemileride.wokingham.sch.uk::613a78f0-62f0-479f-b9e4-54148f168500" providerId="AD" clId="Web-{D2B625E6-FA49-6A09-501C-55599018C48D}" dt="2018-09-06T15:54:54.557" v="150" actId="20577"/>
        <pc:sldMkLst>
          <pc:docMk/>
          <pc:sldMk cId="859308830" sldId="277"/>
        </pc:sldMkLst>
        <pc:spChg chg="mod">
          <ac:chgData name="Miss H Cooley" userId="S::hcooley@ninemileride.wokingham.sch.uk::613a78f0-62f0-479f-b9e4-54148f168500" providerId="AD" clId="Web-{D2B625E6-FA49-6A09-501C-55599018C48D}" dt="2018-09-06T15:54:54.557" v="150" actId="20577"/>
          <ac:spMkLst>
            <pc:docMk/>
            <pc:sldMk cId="859308830" sldId="277"/>
            <ac:spMk id="2" creationId="{00000000-0000-0000-0000-000000000000}"/>
          </ac:spMkLst>
        </pc:spChg>
      </pc:sldChg>
      <pc:sldChg chg="modSp">
        <pc:chgData name="Miss H Cooley" userId="S::hcooley@ninemileride.wokingham.sch.uk::613a78f0-62f0-479f-b9e4-54148f168500" providerId="AD" clId="Web-{D2B625E6-FA49-6A09-501C-55599018C48D}" dt="2018-09-06T15:48:47.916" v="80" actId="20577"/>
        <pc:sldMkLst>
          <pc:docMk/>
          <pc:sldMk cId="3388555904" sldId="280"/>
        </pc:sldMkLst>
        <pc:spChg chg="mod">
          <ac:chgData name="Miss H Cooley" userId="S::hcooley@ninemileride.wokingham.sch.uk::613a78f0-62f0-479f-b9e4-54148f168500" providerId="AD" clId="Web-{D2B625E6-FA49-6A09-501C-55599018C48D}" dt="2018-09-06T15:48:47.916" v="80" actId="20577"/>
          <ac:spMkLst>
            <pc:docMk/>
            <pc:sldMk cId="3388555904" sldId="280"/>
            <ac:spMk id="2" creationId="{00000000-0000-0000-0000-000000000000}"/>
          </ac:spMkLst>
        </pc:spChg>
      </pc:sldChg>
      <pc:sldChg chg="modSp">
        <pc:chgData name="Miss H Cooley" userId="S::hcooley@ninemileride.wokingham.sch.uk::613a78f0-62f0-479f-b9e4-54148f168500" providerId="AD" clId="Web-{D2B625E6-FA49-6A09-501C-55599018C48D}" dt="2018-09-06T15:59:54.698" v="280" actId="20577"/>
        <pc:sldMkLst>
          <pc:docMk/>
          <pc:sldMk cId="4000038837" sldId="283"/>
        </pc:sldMkLst>
        <pc:spChg chg="mod">
          <ac:chgData name="Miss H Cooley" userId="S::hcooley@ninemileride.wokingham.sch.uk::613a78f0-62f0-479f-b9e4-54148f168500" providerId="AD" clId="Web-{D2B625E6-FA49-6A09-501C-55599018C48D}" dt="2018-09-06T15:59:54.698" v="280" actId="20577"/>
          <ac:spMkLst>
            <pc:docMk/>
            <pc:sldMk cId="4000038837" sldId="283"/>
            <ac:spMk id="2" creationId="{00000000-0000-0000-0000-000000000000}"/>
          </ac:spMkLst>
        </pc:spChg>
      </pc:sldChg>
      <pc:sldChg chg="addSp modSp">
        <pc:chgData name="Miss H Cooley" userId="S::hcooley@ninemileride.wokingham.sch.uk::613a78f0-62f0-479f-b9e4-54148f168500" providerId="AD" clId="Web-{D2B625E6-FA49-6A09-501C-55599018C48D}" dt="2018-09-06T15:51:13.338" v="94" actId="1076"/>
        <pc:sldMkLst>
          <pc:docMk/>
          <pc:sldMk cId="548242932" sldId="292"/>
        </pc:sldMkLst>
        <pc:picChg chg="add mod modCrop">
          <ac:chgData name="Miss H Cooley" userId="S::hcooley@ninemileride.wokingham.sch.uk::613a78f0-62f0-479f-b9e4-54148f168500" providerId="AD" clId="Web-{D2B625E6-FA49-6A09-501C-55599018C48D}" dt="2018-09-06T15:51:13.338" v="94" actId="1076"/>
          <ac:picMkLst>
            <pc:docMk/>
            <pc:sldMk cId="548242932" sldId="292"/>
            <ac:picMk id="4" creationId="{E39C9E0B-5FD6-4EFE-B940-7AD7552979ED}"/>
          </ac:picMkLst>
        </pc:picChg>
      </pc:sldChg>
      <pc:sldChg chg="modSp">
        <pc:chgData name="Miss H Cooley" userId="S::hcooley@ninemileride.wokingham.sch.uk::613a78f0-62f0-479f-b9e4-54148f168500" providerId="AD" clId="Web-{D2B625E6-FA49-6A09-501C-55599018C48D}" dt="2018-09-06T15:58:45.885" v="250" actId="20577"/>
        <pc:sldMkLst>
          <pc:docMk/>
          <pc:sldMk cId="1599066598" sldId="294"/>
        </pc:sldMkLst>
        <pc:spChg chg="mod">
          <ac:chgData name="Miss H Cooley" userId="S::hcooley@ninemileride.wokingham.sch.uk::613a78f0-62f0-479f-b9e4-54148f168500" providerId="AD" clId="Web-{D2B625E6-FA49-6A09-501C-55599018C48D}" dt="2018-09-06T15:58:45.885" v="250" actId="20577"/>
          <ac:spMkLst>
            <pc:docMk/>
            <pc:sldMk cId="1599066598" sldId="294"/>
            <ac:spMk id="2" creationId="{CE0D437D-078F-4C94-AD87-481D13BB154B}"/>
          </ac:spMkLst>
        </pc:spChg>
      </pc:sldChg>
      <pc:sldChg chg="modSp new">
        <pc:chgData name="Miss H Cooley" userId="S::hcooley@ninemileride.wokingham.sch.uk::613a78f0-62f0-479f-b9e4-54148f168500" providerId="AD" clId="Web-{D2B625E6-FA49-6A09-501C-55599018C48D}" dt="2018-09-06T16:02:39.354" v="356" actId="20577"/>
        <pc:sldMkLst>
          <pc:docMk/>
          <pc:sldMk cId="1454680827" sldId="295"/>
        </pc:sldMkLst>
        <pc:spChg chg="mod">
          <ac:chgData name="Miss H Cooley" userId="S::hcooley@ninemileride.wokingham.sch.uk::613a78f0-62f0-479f-b9e4-54148f168500" providerId="AD" clId="Web-{D2B625E6-FA49-6A09-501C-55599018C48D}" dt="2018-09-06T16:02:39.354" v="356" actId="20577"/>
          <ac:spMkLst>
            <pc:docMk/>
            <pc:sldMk cId="1454680827" sldId="295"/>
            <ac:spMk id="2" creationId="{0C1C697E-F483-42DE-9795-F6E045908F8C}"/>
          </ac:spMkLst>
        </pc:spChg>
        <pc:spChg chg="mod">
          <ac:chgData name="Miss H Cooley" userId="S::hcooley@ninemileride.wokingham.sch.uk::613a78f0-62f0-479f-b9e4-54148f168500" providerId="AD" clId="Web-{D2B625E6-FA49-6A09-501C-55599018C48D}" dt="2018-09-06T16:00:57.026" v="287" actId="20577"/>
          <ac:spMkLst>
            <pc:docMk/>
            <pc:sldMk cId="1454680827" sldId="295"/>
            <ac:spMk id="3" creationId="{C28B41E8-BE46-40DA-9B4A-4D9B6F7174F8}"/>
          </ac:spMkLst>
        </pc:spChg>
      </pc:sldChg>
    </pc:docChg>
  </pc:docChgLst>
  <pc:docChgLst>
    <pc:chgData name="Mrs A Brown" userId="S::head@ninemileride.wokingham.sch.uk::04a9f914-f86c-49b5-aa4a-e3ecba35df28" providerId="AD" clId="Web-{663394D2-AA42-4654-B99A-3DB6D9CA8797}"/>
    <pc:docChg chg="addSld modSld">
      <pc:chgData name="Mrs A Brown" userId="S::head@ninemileride.wokingham.sch.uk::04a9f914-f86c-49b5-aa4a-e3ecba35df28" providerId="AD" clId="Web-{663394D2-AA42-4654-B99A-3DB6D9CA8797}" dt="2018-07-25T12:48:53.455" v="44" actId="20577"/>
      <pc:docMkLst>
        <pc:docMk/>
      </pc:docMkLst>
      <pc:sldChg chg="modSp new">
        <pc:chgData name="Mrs A Brown" userId="S::head@ninemileride.wokingham.sch.uk::04a9f914-f86c-49b5-aa4a-e3ecba35df28" providerId="AD" clId="Web-{663394D2-AA42-4654-B99A-3DB6D9CA8797}" dt="2018-07-25T12:48:53.455" v="43" actId="20577"/>
        <pc:sldMkLst>
          <pc:docMk/>
          <pc:sldMk cId="1599066598" sldId="294"/>
        </pc:sldMkLst>
        <pc:spChg chg="mod">
          <ac:chgData name="Mrs A Brown" userId="S::head@ninemileride.wokingham.sch.uk::04a9f914-f86c-49b5-aa4a-e3ecba35df28" providerId="AD" clId="Web-{663394D2-AA42-4654-B99A-3DB6D9CA8797}" dt="2018-07-25T12:48:53.455" v="43" actId="20577"/>
          <ac:spMkLst>
            <pc:docMk/>
            <pc:sldMk cId="1599066598" sldId="294"/>
            <ac:spMk id="2" creationId="{CE0D437D-078F-4C94-AD87-481D13BB154B}"/>
          </ac:spMkLst>
        </pc:spChg>
        <pc:spChg chg="mod">
          <ac:chgData name="Mrs A Brown" userId="S::head@ninemileride.wokingham.sch.uk::04a9f914-f86c-49b5-aa4a-e3ecba35df28" providerId="AD" clId="Web-{663394D2-AA42-4654-B99A-3DB6D9CA8797}" dt="2018-07-25T12:33:06.581" v="12" actId="20577"/>
          <ac:spMkLst>
            <pc:docMk/>
            <pc:sldMk cId="1599066598" sldId="294"/>
            <ac:spMk id="3" creationId="{1136552E-D1D3-478F-A5AF-33CFE653AD46}"/>
          </ac:spMkLst>
        </pc:spChg>
      </pc:sldChg>
    </pc:docChg>
  </pc:docChgLst>
  <pc:docChgLst>
    <pc:chgData name="Mrs A Sykes" userId="S::asykes@ninemileride.wokingham.sch.uk::1a4d89a6-40b7-42bf-b90d-0006f24cc06e" providerId="AD" clId="Web-{8A54846D-F099-D890-060C-191711728D97}"/>
    <pc:docChg chg="addSld modSld">
      <pc:chgData name="Mrs A Sykes" userId="S::asykes@ninemileride.wokingham.sch.uk::1a4d89a6-40b7-42bf-b90d-0006f24cc06e" providerId="AD" clId="Web-{8A54846D-F099-D890-060C-191711728D97}" dt="2018-09-12T10:50:38.670" v="80" actId="14100"/>
      <pc:docMkLst>
        <pc:docMk/>
      </pc:docMkLst>
      <pc:sldChg chg="modSp new">
        <pc:chgData name="Mrs A Sykes" userId="S::asykes@ninemileride.wokingham.sch.uk::1a4d89a6-40b7-42bf-b90d-0006f24cc06e" providerId="AD" clId="Web-{8A54846D-F099-D890-060C-191711728D97}" dt="2018-09-12T10:50:38.670" v="80" actId="14100"/>
        <pc:sldMkLst>
          <pc:docMk/>
          <pc:sldMk cId="1261584831" sldId="296"/>
        </pc:sldMkLst>
        <pc:spChg chg="mod">
          <ac:chgData name="Mrs A Sykes" userId="S::asykes@ninemileride.wokingham.sch.uk::1a4d89a6-40b7-42bf-b90d-0006f24cc06e" providerId="AD" clId="Web-{8A54846D-F099-D890-060C-191711728D97}" dt="2018-09-12T10:50:38.670" v="80" actId="14100"/>
          <ac:spMkLst>
            <pc:docMk/>
            <pc:sldMk cId="1261584831" sldId="296"/>
            <ac:spMk id="2" creationId="{5B25314D-F6EE-4C12-97B5-CABCF4AF6A32}"/>
          </ac:spMkLst>
        </pc:spChg>
        <pc:spChg chg="mod">
          <ac:chgData name="Mrs A Sykes" userId="S::asykes@ninemileride.wokingham.sch.uk::1a4d89a6-40b7-42bf-b90d-0006f24cc06e" providerId="AD" clId="Web-{8A54846D-F099-D890-060C-191711728D97}" dt="2018-09-12T10:49:21.607" v="5" actId="20577"/>
          <ac:spMkLst>
            <pc:docMk/>
            <pc:sldMk cId="1261584831" sldId="296"/>
            <ac:spMk id="3" creationId="{7A35279E-6707-4021-969C-BE16864775C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3E55-EFE4-46FC-920B-39775C2B6B08}" type="datetimeFigureOut">
              <a:rPr lang="en-GB" smtClean="0"/>
              <a:pPr/>
              <a:t>23/09/2021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0675-9883-4685-A4A6-F5E1125D87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3E55-EFE4-46FC-920B-39775C2B6B08}" type="datetimeFigureOut">
              <a:rPr lang="en-GB" smtClean="0"/>
              <a:pPr/>
              <a:t>23/09/2021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0675-9883-4685-A4A6-F5E1125D87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3E55-EFE4-46FC-920B-39775C2B6B08}" type="datetimeFigureOut">
              <a:rPr lang="en-GB" smtClean="0"/>
              <a:pPr/>
              <a:t>23/09/2021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0675-9883-4685-A4A6-F5E1125D879C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3E55-EFE4-46FC-920B-39775C2B6B08}" type="datetimeFigureOut">
              <a:rPr lang="en-GB" smtClean="0"/>
              <a:pPr/>
              <a:t>23/09/2021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0675-9883-4685-A4A6-F5E1125D879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3E55-EFE4-46FC-920B-39775C2B6B08}" type="datetimeFigureOut">
              <a:rPr lang="en-GB" smtClean="0"/>
              <a:pPr/>
              <a:t>23/09/2021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0675-9883-4685-A4A6-F5E1125D87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3E55-EFE4-46FC-920B-39775C2B6B08}" type="datetimeFigureOut">
              <a:rPr lang="en-GB" smtClean="0"/>
              <a:pPr/>
              <a:t>23/09/2021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0675-9883-4685-A4A6-F5E1125D879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3E55-EFE4-46FC-920B-39775C2B6B08}" type="datetimeFigureOut">
              <a:rPr lang="en-GB" smtClean="0"/>
              <a:pPr/>
              <a:t>23/09/2021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0675-9883-4685-A4A6-F5E1125D87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3E55-EFE4-46FC-920B-39775C2B6B08}" type="datetimeFigureOut">
              <a:rPr lang="en-GB" smtClean="0"/>
              <a:pPr/>
              <a:t>23/09/2021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0675-9883-4685-A4A6-F5E1125D87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3E55-EFE4-46FC-920B-39775C2B6B08}" type="datetimeFigureOut">
              <a:rPr lang="en-GB" smtClean="0"/>
              <a:pPr/>
              <a:t>23/09/2021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0675-9883-4685-A4A6-F5E1125D87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3E55-EFE4-46FC-920B-39775C2B6B08}" type="datetimeFigureOut">
              <a:rPr lang="en-GB" smtClean="0"/>
              <a:pPr/>
              <a:t>23/09/2021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0675-9883-4685-A4A6-F5E1125D879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3E55-EFE4-46FC-920B-39775C2B6B08}" type="datetimeFigureOut">
              <a:rPr lang="en-GB" smtClean="0"/>
              <a:pPr/>
              <a:t>23/09/2021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0675-9883-4685-A4A6-F5E1125D879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3E23E55-EFE4-46FC-920B-39775C2B6B08}" type="datetimeFigureOut">
              <a:rPr lang="en-GB" smtClean="0"/>
              <a:pPr/>
              <a:t>23/09/2021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8090675-9883-4685-A4A6-F5E1125D879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admin@westnde.Wokingham.sch.uk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1780108"/>
          </a:xfrm>
        </p:spPr>
        <p:txBody>
          <a:bodyPr/>
          <a:lstStyle/>
          <a:p>
            <a:r>
              <a:rPr lang="en-GB" dirty="0"/>
              <a:t>Year </a:t>
            </a:r>
            <a:r>
              <a:rPr lang="en-GB" dirty="0" smtClean="0"/>
              <a:t>4 Meet the Teacher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155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Rules in the Behaviour code linked to </a:t>
            </a:r>
            <a:r>
              <a:rPr lang="en-US" dirty="0" err="1" smtClean="0"/>
              <a:t>Covid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3429000"/>
            <a:ext cx="8568952" cy="2736304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No spitting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No deliberately coughing towards another person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Washing hands when told to by an adult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No toys, books or cards to be brought in from home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No sharing of food at break or lunch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No sharing of equipment unless it is washed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542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7524" y="1988631"/>
            <a:ext cx="8568952" cy="489654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dirty="0">
                <a:solidFill>
                  <a:schemeClr val="tx1"/>
                </a:solidFill>
              </a:rPr>
              <a:t>For hygiene and safety reasons, long hair should be tied back at all times with a simple </a:t>
            </a:r>
            <a:r>
              <a:rPr lang="en-GB" dirty="0" smtClean="0">
                <a:solidFill>
                  <a:schemeClr val="tx1"/>
                </a:solidFill>
              </a:rPr>
              <a:t>dark blue or black hair </a:t>
            </a:r>
            <a:r>
              <a:rPr lang="en-GB" dirty="0">
                <a:solidFill>
                  <a:schemeClr val="tx1"/>
                </a:solidFill>
              </a:rPr>
              <a:t>tie (No ornate hair grips/bands). Inappropriate hair styles are discouraged.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No jewellery except for watches. Earrings may be worn if they are simple studs. These will need to be removed for </a:t>
            </a:r>
            <a:r>
              <a:rPr lang="en-GB" dirty="0" smtClean="0">
                <a:solidFill>
                  <a:schemeClr val="tx1"/>
                </a:solidFill>
              </a:rPr>
              <a:t>PE and swimming.</a:t>
            </a:r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Please avoid ear piercing before swimming lessons commence </a:t>
            </a:r>
            <a:r>
              <a:rPr lang="en-GB" dirty="0" smtClean="0">
                <a:solidFill>
                  <a:schemeClr val="tx1"/>
                </a:solidFill>
              </a:rPr>
              <a:t>as </a:t>
            </a:r>
            <a:r>
              <a:rPr lang="en-GB" dirty="0">
                <a:solidFill>
                  <a:schemeClr val="tx1"/>
                </a:solidFill>
              </a:rPr>
              <a:t>children will not be allowed to swim with earrings in. 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No make up or nail varnish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Uniform</a:t>
            </a:r>
          </a:p>
        </p:txBody>
      </p:sp>
    </p:spTree>
    <p:extLst>
      <p:ext uri="{BB962C8B-B14F-4D97-AF65-F5344CB8AC3E}">
        <p14:creationId xmlns:p14="http://schemas.microsoft.com/office/powerpoint/2010/main" val="4000038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0385" y="2564904"/>
            <a:ext cx="8316415" cy="403244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01625" lvl="1" indent="0">
              <a:buNone/>
            </a:pPr>
            <a:r>
              <a:rPr lang="en-GB" sz="2400" dirty="0" smtClean="0">
                <a:solidFill>
                  <a:schemeClr val="tx1"/>
                </a:solidFill>
              </a:rPr>
              <a:t>All PE is outside this term for all year groups. Year 4 have PE on a Monday and Friday afternoon (Swimming during September)</a:t>
            </a:r>
            <a:endParaRPr lang="en-GB" sz="2400" dirty="0">
              <a:solidFill>
                <a:schemeClr val="tx1"/>
              </a:solidFill>
            </a:endParaRPr>
          </a:p>
          <a:p>
            <a:pPr marL="301625" lvl="1" indent="0">
              <a:buNone/>
            </a:pPr>
            <a:r>
              <a:rPr lang="en-GB" sz="2400" dirty="0" smtClean="0">
                <a:solidFill>
                  <a:schemeClr val="tx1"/>
                </a:solidFill>
              </a:rPr>
              <a:t>If </a:t>
            </a:r>
            <a:r>
              <a:rPr lang="en-GB" sz="2400" dirty="0">
                <a:solidFill>
                  <a:schemeClr val="tx1"/>
                </a:solidFill>
              </a:rPr>
              <a:t>children do not have full PE kit they will be unable to </a:t>
            </a:r>
            <a:r>
              <a:rPr lang="en-GB" sz="2400" dirty="0" smtClean="0">
                <a:solidFill>
                  <a:schemeClr val="tx1"/>
                </a:solidFill>
              </a:rPr>
              <a:t>participate but they will still be required to be outside with the class.</a:t>
            </a:r>
            <a:r>
              <a:rPr lang="en-GB" sz="2400" dirty="0">
                <a:solidFill>
                  <a:schemeClr val="tx1"/>
                </a:solidFill>
              </a:rPr>
              <a:t> </a:t>
            </a:r>
            <a:endParaRPr lang="en-US" dirty="0"/>
          </a:p>
          <a:p>
            <a:pPr marL="301625" lvl="1" indent="0">
              <a:buNone/>
            </a:pPr>
            <a:r>
              <a:rPr lang="en-GB" sz="2400" dirty="0">
                <a:solidFill>
                  <a:schemeClr val="tx1"/>
                </a:solidFill>
              </a:rPr>
              <a:t>Please provide tape if your child wears earrings.</a:t>
            </a:r>
          </a:p>
          <a:p>
            <a:pPr marL="301625" lvl="1" indent="0">
              <a:buNone/>
            </a:pPr>
            <a:r>
              <a:rPr lang="en-GB" sz="2400" dirty="0">
                <a:solidFill>
                  <a:schemeClr val="tx1"/>
                </a:solidFill>
              </a:rPr>
              <a:t>Please ensure that all PE kit items are named including trainers</a:t>
            </a:r>
            <a:r>
              <a:rPr lang="en-GB" sz="2400" dirty="0" smtClean="0">
                <a:solidFill>
                  <a:schemeClr val="tx1"/>
                </a:solidFill>
              </a:rPr>
              <a:t>.</a:t>
            </a:r>
          </a:p>
          <a:p>
            <a:pPr marL="301625" lvl="1" indent="0">
              <a:buNone/>
            </a:pPr>
            <a:r>
              <a:rPr lang="en-GB" sz="2400" dirty="0" smtClean="0">
                <a:solidFill>
                  <a:schemeClr val="tx1"/>
                </a:solidFill>
              </a:rPr>
              <a:t>Long hair must be tied back.</a:t>
            </a:r>
          </a:p>
          <a:p>
            <a:pPr marL="301625" lvl="1" indent="0">
              <a:buNone/>
            </a:pPr>
            <a:r>
              <a:rPr lang="en-GB" sz="2400" dirty="0" smtClean="0">
                <a:solidFill>
                  <a:schemeClr val="tx1"/>
                </a:solidFill>
              </a:rPr>
              <a:t>	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  DAYS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06" y="338328"/>
            <a:ext cx="1613879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0975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E0D437D-078F-4C94-AD87-481D13BB1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2675467"/>
            <a:ext cx="7823200" cy="345069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Pencil cases to include: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A writing </a:t>
            </a:r>
            <a:r>
              <a:rPr lang="en-US" dirty="0" smtClean="0">
                <a:solidFill>
                  <a:schemeClr val="tx1"/>
                </a:solidFill>
              </a:rPr>
              <a:t>pencil and a blue handwriting or biro pen (January)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Glue stick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Rubber</a:t>
            </a:r>
          </a:p>
          <a:p>
            <a:r>
              <a:rPr lang="en-US" dirty="0">
                <a:solidFill>
                  <a:schemeClr val="tx1"/>
                </a:solidFill>
              </a:rPr>
              <a:t>Sharpener</a:t>
            </a:r>
          </a:p>
          <a:p>
            <a:r>
              <a:rPr lang="en-US" dirty="0">
                <a:solidFill>
                  <a:schemeClr val="tx1"/>
                </a:solidFill>
              </a:rPr>
              <a:t>Colouring Pencils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Highlighter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30cm ruler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136552E-D1D3-478F-A5AF-33CFE653A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Stationery</a:t>
            </a:r>
          </a:p>
        </p:txBody>
      </p:sp>
    </p:spTree>
    <p:extLst>
      <p:ext uri="{BB962C8B-B14F-4D97-AF65-F5344CB8AC3E}">
        <p14:creationId xmlns:p14="http://schemas.microsoft.com/office/powerpoint/2010/main" val="1599066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Please ensure your child has a named water </a:t>
            </a:r>
            <a:r>
              <a:rPr lang="en-GB" dirty="0" smtClean="0">
                <a:solidFill>
                  <a:schemeClr val="tx1"/>
                </a:solidFill>
              </a:rPr>
              <a:t>bottle with a sports lid </a:t>
            </a:r>
            <a:r>
              <a:rPr lang="en-GB" dirty="0">
                <a:solidFill>
                  <a:schemeClr val="tx1"/>
                </a:solidFill>
              </a:rPr>
              <a:t>in school each day</a:t>
            </a:r>
            <a:r>
              <a:rPr lang="en-GB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Metal bottles are not allowed</a:t>
            </a:r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Water Bottle</a:t>
            </a:r>
          </a:p>
        </p:txBody>
      </p:sp>
    </p:spTree>
    <p:extLst>
      <p:ext uri="{BB962C8B-B14F-4D97-AF65-F5344CB8AC3E}">
        <p14:creationId xmlns:p14="http://schemas.microsoft.com/office/powerpoint/2010/main" val="2839341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C1C697E-F483-42DE-9795-F6E045908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If your child has a smartphone please be aware of the impact that social media may have on your child's learning and wellbeing. 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All mobile phones that are brought into school should be switched off.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This term phones are stored in the teacher’s drawer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28B41E8-BE46-40DA-9B4A-4D9B6F717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</a:t>
            </a:r>
            <a:r>
              <a:rPr lang="en-US" dirty="0" smtClean="0"/>
              <a:t>Media/Phones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680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3068960"/>
            <a:ext cx="7408333" cy="15456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If you have any questions at all please do not hesitate to </a:t>
            </a:r>
            <a:r>
              <a:rPr lang="en-GB" dirty="0" smtClean="0">
                <a:solidFill>
                  <a:schemeClr val="tx1"/>
                </a:solidFill>
              </a:rPr>
              <a:t>contact the class teachers via the office and we will call back when we are not teaching.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hlinkClick r:id="rId2"/>
              </a:rPr>
              <a:t>admin@westnde.Wokingham.sch.uk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PARENT PARTNERSHIP</a:t>
            </a:r>
          </a:p>
        </p:txBody>
      </p:sp>
    </p:spTree>
    <p:extLst>
      <p:ext uri="{BB962C8B-B14F-4D97-AF65-F5344CB8AC3E}">
        <p14:creationId xmlns:p14="http://schemas.microsoft.com/office/powerpoint/2010/main" val="2987048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996952"/>
            <a:ext cx="7408333" cy="30963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400" dirty="0" smtClean="0">
                <a:solidFill>
                  <a:schemeClr val="tx1"/>
                </a:solidFill>
              </a:rPr>
              <a:t>Do you have any questions? </a:t>
            </a:r>
            <a:endParaRPr lang="en-GB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578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5599" y="2924944"/>
            <a:ext cx="8211201" cy="3528392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tx1"/>
                </a:solidFill>
              </a:rPr>
              <a:t>Teaching Staff</a:t>
            </a:r>
            <a:r>
              <a:rPr lang="en-GB" b="1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Mrs Edgar/Mrs Kitson (4EK)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Miss Taylor (4T)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Mrs Pilborough (Year 4 maths)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Mrs Fowler (Year 4 Acorns)</a:t>
            </a: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			</a:t>
            </a:r>
            <a:r>
              <a:rPr lang="en-GB" dirty="0" smtClean="0">
                <a:solidFill>
                  <a:schemeClr val="tx1"/>
                </a:solidFill>
              </a:rPr>
              <a:t>		</a:t>
            </a: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chemeClr val="tx1"/>
                </a:solidFill>
              </a:rPr>
              <a:t>Teaching </a:t>
            </a:r>
            <a:r>
              <a:rPr lang="en-GB" b="1" dirty="0">
                <a:solidFill>
                  <a:schemeClr val="tx1"/>
                </a:solidFill>
              </a:rPr>
              <a:t>Assistants: </a:t>
            </a:r>
            <a:r>
              <a:rPr lang="en-GB" dirty="0">
                <a:solidFill>
                  <a:schemeClr val="tx1"/>
                </a:solidFill>
              </a:rPr>
              <a:t> 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Mrs Moreland &amp; Mr Dickenson (HLTA)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Mrs Smart &amp; Mrs Rack-Cooper (TA)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Mrs Clark, Mrs Gale, Mrs Lawrie, Mrs </a:t>
            </a:r>
            <a:r>
              <a:rPr lang="en-GB" dirty="0" err="1" smtClean="0">
                <a:solidFill>
                  <a:schemeClr val="tx1"/>
                </a:solidFill>
              </a:rPr>
              <a:t>Golebiowski</a:t>
            </a:r>
            <a:r>
              <a:rPr lang="en-GB" dirty="0" smtClean="0">
                <a:solidFill>
                  <a:schemeClr val="tx1"/>
                </a:solidFill>
              </a:rPr>
              <a:t>, Mrs Rotherham, Mrs Foreman &amp; Mr Potter (1:1 TA)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Welcome!</a:t>
            </a:r>
          </a:p>
        </p:txBody>
      </p:sp>
    </p:spTree>
    <p:extLst>
      <p:ext uri="{BB962C8B-B14F-4D97-AF65-F5344CB8AC3E}">
        <p14:creationId xmlns:p14="http://schemas.microsoft.com/office/powerpoint/2010/main" val="1099547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64904"/>
            <a:ext cx="7408333" cy="41044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Curriculum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228720"/>
              </p:ext>
            </p:extLst>
          </p:nvPr>
        </p:nvGraphicFramePr>
        <p:xfrm>
          <a:off x="269521" y="1914479"/>
          <a:ext cx="8694966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8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8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8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651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GB" dirty="0"/>
                        <a:t>Autumn </a:t>
                      </a:r>
                      <a:r>
                        <a:rPr lang="en-GB" dirty="0" smtClean="0"/>
                        <a:t>2020</a:t>
                      </a:r>
                      <a:endParaRPr lang="en-GB" dirty="0"/>
                    </a:p>
                    <a:p>
                      <a:pPr>
                        <a:buNone/>
                      </a:pPr>
                      <a:endParaRPr lang="en-GB" dirty="0" smtClean="0"/>
                    </a:p>
                    <a:p>
                      <a:pPr>
                        <a:buNone/>
                      </a:pPr>
                      <a:r>
                        <a:rPr lang="en-GB" dirty="0" smtClean="0"/>
                        <a:t>Geography – Rainforest </a:t>
                      </a:r>
                    </a:p>
                    <a:p>
                      <a:pPr>
                        <a:buNone/>
                      </a:pPr>
                      <a:r>
                        <a:rPr lang="en-GB" dirty="0" smtClean="0"/>
                        <a:t>History</a:t>
                      </a:r>
                      <a:r>
                        <a:rPr lang="en-GB" baseline="0" dirty="0" smtClean="0"/>
                        <a:t> – Vikings</a:t>
                      </a:r>
                      <a:endParaRPr lang="en-GB" dirty="0" smtClean="0"/>
                    </a:p>
                    <a:p>
                      <a:pPr>
                        <a:buNone/>
                      </a:pPr>
                      <a:r>
                        <a:rPr lang="en-GB" dirty="0" smtClean="0"/>
                        <a:t>Art &amp; D.T linked to geography &amp; history</a:t>
                      </a:r>
                    </a:p>
                    <a:p>
                      <a:pPr>
                        <a:buNone/>
                      </a:pPr>
                      <a:endParaRPr lang="en-GB" dirty="0" smtClean="0"/>
                    </a:p>
                    <a:p>
                      <a:pPr>
                        <a:buNone/>
                      </a:pPr>
                      <a:r>
                        <a:rPr lang="en-GB" dirty="0" smtClean="0"/>
                        <a:t>Science – </a:t>
                      </a:r>
                      <a:r>
                        <a:rPr lang="en-GB" baseline="0" dirty="0" smtClean="0"/>
                        <a:t>Living things and their habitats &amp; Sound</a:t>
                      </a:r>
                    </a:p>
                    <a:p>
                      <a:pPr>
                        <a:buNone/>
                      </a:pPr>
                      <a:endParaRPr lang="en-GB" baseline="0" dirty="0" smtClean="0"/>
                    </a:p>
                    <a:p>
                      <a:pPr>
                        <a:buNone/>
                      </a:pPr>
                      <a:r>
                        <a:rPr lang="en-GB" baseline="0" dirty="0" smtClean="0"/>
                        <a:t>+ Computing, RE and French</a:t>
                      </a:r>
                    </a:p>
                    <a:p>
                      <a:pPr>
                        <a:buNone/>
                      </a:pPr>
                      <a:endParaRPr lang="en-GB" baseline="0" dirty="0" smtClean="0"/>
                    </a:p>
                    <a:p>
                      <a:pPr>
                        <a:buNone/>
                      </a:pPr>
                      <a:endParaRPr lang="en-GB" baseline="0" dirty="0" smtClean="0"/>
                    </a:p>
                    <a:p>
                      <a:pPr>
                        <a:buNone/>
                      </a:pPr>
                      <a:r>
                        <a:rPr lang="en-GB" baseline="0" dirty="0" smtClean="0"/>
                        <a:t>Trip to Marwell Zoo linked to our work in geography and 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GB" dirty="0"/>
                        <a:t>Spring </a:t>
                      </a:r>
                      <a:r>
                        <a:rPr lang="en-GB" dirty="0" smtClean="0"/>
                        <a:t>2021</a:t>
                      </a:r>
                      <a:endParaRPr lang="en-GB" dirty="0"/>
                    </a:p>
                    <a:p>
                      <a:pPr>
                        <a:buNone/>
                      </a:pPr>
                      <a:endParaRPr lang="en-GB" dirty="0" smtClean="0"/>
                    </a:p>
                    <a:p>
                      <a:pPr>
                        <a:buNone/>
                      </a:pPr>
                      <a:r>
                        <a:rPr lang="en-GB" dirty="0" smtClean="0"/>
                        <a:t>History</a:t>
                      </a:r>
                      <a:r>
                        <a:rPr lang="en-GB" baseline="0" dirty="0" smtClean="0"/>
                        <a:t> – Tudors</a:t>
                      </a:r>
                    </a:p>
                    <a:p>
                      <a:pPr>
                        <a:buNone/>
                      </a:pPr>
                      <a:r>
                        <a:rPr lang="en-GB" baseline="0" dirty="0" smtClean="0"/>
                        <a:t>Geography - Sustainability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Art &amp; D.T linked to history &amp;</a:t>
                      </a:r>
                      <a:r>
                        <a:rPr lang="en-GB" baseline="0" dirty="0" smtClean="0"/>
                        <a:t> geography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Science – Electricity &amp; Digestion</a:t>
                      </a:r>
                    </a:p>
                    <a:p>
                      <a:pPr>
                        <a:buNone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+ Music, Computing, RE and French</a:t>
                      </a:r>
                    </a:p>
                    <a:p>
                      <a:pPr>
                        <a:buNone/>
                      </a:pPr>
                      <a:endParaRPr lang="en-GB" dirty="0" smtClean="0"/>
                    </a:p>
                    <a:p>
                      <a:pPr>
                        <a:buNone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Trip to be arranged</a:t>
                      </a:r>
                    </a:p>
                    <a:p>
                      <a:pPr>
                        <a:buNone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GB" dirty="0"/>
                        <a:t>Summer </a:t>
                      </a:r>
                      <a:r>
                        <a:rPr lang="en-GB" dirty="0" smtClean="0"/>
                        <a:t>2021</a:t>
                      </a:r>
                      <a:endParaRPr lang="en-GB" dirty="0"/>
                    </a:p>
                    <a:p>
                      <a:pPr algn="ctr">
                        <a:buNone/>
                      </a:pPr>
                      <a:r>
                        <a:rPr lang="en-GB" dirty="0" smtClean="0"/>
                        <a:t> </a:t>
                      </a:r>
                    </a:p>
                    <a:p>
                      <a:pPr>
                        <a:buNone/>
                      </a:pPr>
                      <a:r>
                        <a:rPr lang="en-GB" dirty="0" smtClean="0"/>
                        <a:t>History</a:t>
                      </a:r>
                      <a:r>
                        <a:rPr lang="en-GB" baseline="0" dirty="0" smtClean="0"/>
                        <a:t> – The Monarchy </a:t>
                      </a:r>
                    </a:p>
                    <a:p>
                      <a:pPr>
                        <a:buNone/>
                      </a:pPr>
                      <a:r>
                        <a:rPr lang="en-GB" baseline="0" dirty="0" smtClean="0"/>
                        <a:t>Geography – Rivers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D.T - cooking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Science – States of matter</a:t>
                      </a:r>
                    </a:p>
                    <a:p>
                      <a:pPr>
                        <a:buNone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+ Music, Computing, RE and French</a:t>
                      </a:r>
                    </a:p>
                    <a:p>
                      <a:pPr>
                        <a:buNone/>
                      </a:pPr>
                      <a:endParaRPr lang="en-GB" dirty="0" smtClean="0"/>
                    </a:p>
                    <a:p>
                      <a:pPr>
                        <a:buNone/>
                      </a:pPr>
                      <a:endParaRPr lang="en-GB" dirty="0" smtClean="0"/>
                    </a:p>
                    <a:p>
                      <a:pPr>
                        <a:buNone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Trip to be arranged</a:t>
                      </a:r>
                    </a:p>
                    <a:p>
                      <a:pPr>
                        <a:buNone/>
                      </a:pP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019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2271200"/>
            <a:ext cx="8712968" cy="432615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sz="2800" b="1" dirty="0" smtClean="0">
                <a:solidFill>
                  <a:schemeClr val="tx1"/>
                </a:solidFill>
              </a:rPr>
              <a:t>Accelerated Reader</a:t>
            </a:r>
          </a:p>
          <a:p>
            <a:pPr marL="0" indent="0">
              <a:buNone/>
            </a:pPr>
            <a:endParaRPr lang="en-GB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Based on the results of the test, all children should now have a reading book at their level.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Once they have finished reading the book, there is an online quiz to complete before a new book is selected. 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The children must have read the whole book before attempting the quiz.</a:t>
            </a:r>
          </a:p>
          <a:p>
            <a:pPr marL="0" indent="0">
              <a:buNone/>
            </a:pPr>
            <a:endParaRPr lang="en-GB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800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5626968" cy="1252728"/>
          </a:xfrm>
        </p:spPr>
        <p:txBody>
          <a:bodyPr/>
          <a:lstStyle/>
          <a:p>
            <a:r>
              <a:rPr lang="en-GB" dirty="0"/>
              <a:t>READING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04664"/>
            <a:ext cx="2234731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4712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492896"/>
            <a:ext cx="8147248" cy="42484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b="1" u="sng" dirty="0">
                <a:solidFill>
                  <a:srgbClr val="FF0000"/>
                </a:solidFill>
              </a:rPr>
              <a:t>HOW YOU CAN HELP: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Ensure that you child reads daily.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They should read aloud to an adult a minimum of </a:t>
            </a:r>
            <a:r>
              <a:rPr lang="en-GB" dirty="0" smtClean="0">
                <a:solidFill>
                  <a:schemeClr val="tx1"/>
                </a:solidFill>
              </a:rPr>
              <a:t>5 </a:t>
            </a:r>
            <a:r>
              <a:rPr lang="en-GB" dirty="0">
                <a:solidFill>
                  <a:schemeClr val="tx1"/>
                </a:solidFill>
              </a:rPr>
              <a:t>times per week.</a:t>
            </a:r>
          </a:p>
          <a:p>
            <a:r>
              <a:rPr lang="en-GB" dirty="0">
                <a:solidFill>
                  <a:schemeClr val="tx1"/>
                </a:solidFill>
              </a:rPr>
              <a:t>Ensure that children complete their </a:t>
            </a:r>
            <a:r>
              <a:rPr lang="en-GB" dirty="0" smtClean="0">
                <a:solidFill>
                  <a:schemeClr val="tx1"/>
                </a:solidFill>
              </a:rPr>
              <a:t>Reading Record book  </a:t>
            </a:r>
            <a:r>
              <a:rPr lang="en-GB" dirty="0">
                <a:solidFill>
                  <a:schemeClr val="tx1"/>
                </a:solidFill>
              </a:rPr>
              <a:t>with a parent signature</a:t>
            </a:r>
            <a:r>
              <a:rPr lang="en-GB" dirty="0" smtClean="0">
                <a:solidFill>
                  <a:schemeClr val="tx1"/>
                </a:solidFill>
              </a:rPr>
              <a:t>. (Checked every Thursday)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Ask searching questions to test your child’s understanding of what they have </a:t>
            </a:r>
            <a:r>
              <a:rPr lang="en-GB" dirty="0" smtClean="0">
                <a:solidFill>
                  <a:schemeClr val="tx1"/>
                </a:solidFill>
              </a:rPr>
              <a:t>read.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Read to your child and let your child see you reading.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5626968" cy="1252728"/>
          </a:xfrm>
        </p:spPr>
        <p:txBody>
          <a:bodyPr/>
          <a:lstStyle/>
          <a:p>
            <a:r>
              <a:rPr lang="en-GB" dirty="0"/>
              <a:t>READING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04664"/>
            <a:ext cx="2234731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8555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450492"/>
            <a:ext cx="8568952" cy="3450696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Spelling </a:t>
            </a:r>
            <a:r>
              <a:rPr lang="en-GB" dirty="0" smtClean="0">
                <a:solidFill>
                  <a:schemeClr val="tx1"/>
                </a:solidFill>
              </a:rPr>
              <a:t>rules are taught in class each Friday before new words are sent home using Spelling Frame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The expectation is that the children will learn to spell the words using Spelling Frame to help them. The children must complete the weekly spelling test in Spelling Frame by </a:t>
            </a:r>
            <a:r>
              <a:rPr lang="en-GB" b="1" dirty="0" smtClean="0">
                <a:solidFill>
                  <a:schemeClr val="tx1"/>
                </a:solidFill>
              </a:rPr>
              <a:t>Thursday</a:t>
            </a:r>
            <a:r>
              <a:rPr lang="en-GB" dirty="0" smtClean="0">
                <a:solidFill>
                  <a:schemeClr val="tx1"/>
                </a:solidFill>
              </a:rPr>
              <a:t> evening at the latest. (Checked in school on a Friday)</a:t>
            </a: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 </a:t>
            </a:r>
          </a:p>
        </p:txBody>
      </p:sp>
    </p:spTree>
    <p:extLst>
      <p:ext uri="{BB962C8B-B14F-4D97-AF65-F5344CB8AC3E}">
        <p14:creationId xmlns:p14="http://schemas.microsoft.com/office/powerpoint/2010/main" val="304885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450492"/>
            <a:ext cx="8568952" cy="345069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In Year 4 the children write in pencil until Christmas and then swop to blue pen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We will be teaching handwriting weekly with the aim being that we will mutually agree with each child when they are ready to move onto pen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Our marking policy has changed and so you will not see teacher close marking in books. Teachers discuss next steps in class with the children instead.</a:t>
            </a: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 and Marking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0544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5556" y="2393504"/>
            <a:ext cx="7992888" cy="446449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There are three maths groups in year 4, all run by a teacher.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Children are expected to know all of their times tables up to x12 by the end of year 4. There is a National test in the summer term.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It is really important that times tables are learnt every week as this impacts the ability to complete the year 4 maths.</a:t>
            </a: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MATHS</a:t>
            </a:r>
          </a:p>
        </p:txBody>
      </p:sp>
    </p:spTree>
    <p:extLst>
      <p:ext uri="{BB962C8B-B14F-4D97-AF65-F5344CB8AC3E}">
        <p14:creationId xmlns:p14="http://schemas.microsoft.com/office/powerpoint/2010/main" val="453070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6150" y="2573226"/>
            <a:ext cx="7992888" cy="3312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>
                <a:solidFill>
                  <a:srgbClr val="FF0000"/>
                </a:solidFill>
              </a:rPr>
              <a:t>HOW CAN YOU HELP? 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Encouraging practical maths activities at home and talking about Maths e.g. cooking, measuring etc.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Learn times tables and division facts up to 12 x 12</a:t>
            </a:r>
            <a:r>
              <a:rPr lang="en-GB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MATHS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216" y="5885594"/>
            <a:ext cx="700448" cy="634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17550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D22C2CFFDC544EBFF3E31EB6B33B3D" ma:contentTypeVersion="13" ma:contentTypeDescription="Create a new document." ma:contentTypeScope="" ma:versionID="09643030cbe67733103aa5c8232ccc0b">
  <xsd:schema xmlns:xsd="http://www.w3.org/2001/XMLSchema" xmlns:xs="http://www.w3.org/2001/XMLSchema" xmlns:p="http://schemas.microsoft.com/office/2006/metadata/properties" xmlns:ns2="56374420-a43a-4e3c-bdce-dc0706f20583" xmlns:ns3="37134798-3116-43f7-9189-77c07376bfb1" targetNamespace="http://schemas.microsoft.com/office/2006/metadata/properties" ma:root="true" ma:fieldsID="19459a319bc67f9c6362c6a40b345c84" ns2:_="" ns3:_="">
    <xsd:import namespace="56374420-a43a-4e3c-bdce-dc0706f20583"/>
    <xsd:import namespace="37134798-3116-43f7-9189-77c07376bf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374420-a43a-4e3c-bdce-dc0706f205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134798-3116-43f7-9189-77c07376bfb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9A04053-1FEE-4E16-9181-AB400D54ADFA}">
  <ds:schemaRefs>
    <ds:schemaRef ds:uri="http://purl.org/dc/dcmitype/"/>
    <ds:schemaRef ds:uri="http://www.w3.org/XML/1998/namespace"/>
    <ds:schemaRef ds:uri="http://schemas.openxmlformats.org/package/2006/metadata/core-properties"/>
    <ds:schemaRef ds:uri="37134798-3116-43f7-9189-77c07376bfb1"/>
    <ds:schemaRef ds:uri="http://schemas.microsoft.com/office/2006/documentManagement/types"/>
    <ds:schemaRef ds:uri="56374420-a43a-4e3c-bdce-dc0706f20583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C866CF8-8C26-474F-BB61-F1F5DC6451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374420-a43a-4e3c-bdce-dc0706f20583"/>
    <ds:schemaRef ds:uri="37134798-3116-43f7-9189-77c07376bf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9F63BDC-E9E3-4CA7-91D9-5D9547C34F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1263</TotalTime>
  <Words>808</Words>
  <Application>Microsoft Office PowerPoint</Application>
  <PresentationFormat>On-screen Show (4:3)</PresentationFormat>
  <Paragraphs>139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Candara</vt:lpstr>
      <vt:lpstr>Symbol</vt:lpstr>
      <vt:lpstr>Waveform</vt:lpstr>
      <vt:lpstr>Year 4 Meet the Teacher</vt:lpstr>
      <vt:lpstr>Welcome!</vt:lpstr>
      <vt:lpstr>Curriculum</vt:lpstr>
      <vt:lpstr>READING</vt:lpstr>
      <vt:lpstr>READING</vt:lpstr>
      <vt:lpstr>Spelling </vt:lpstr>
      <vt:lpstr>Writing and Marking</vt:lpstr>
      <vt:lpstr>MATHS</vt:lpstr>
      <vt:lpstr>MATHS </vt:lpstr>
      <vt:lpstr>Rules in the Behaviour code linked to Covid</vt:lpstr>
      <vt:lpstr>Uniform</vt:lpstr>
      <vt:lpstr>PE  DAYS</vt:lpstr>
      <vt:lpstr>Stationery</vt:lpstr>
      <vt:lpstr>Water Bottle</vt:lpstr>
      <vt:lpstr>Social Media/Phones</vt:lpstr>
      <vt:lpstr>PARENT PARTNERSHIP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3/4 Parents Information Meeting</dc:title>
  <dc:creator>smeakin</dc:creator>
  <cp:lastModifiedBy>Head Westende Junior School</cp:lastModifiedBy>
  <cp:revision>118</cp:revision>
  <cp:lastPrinted>2020-09-21T07:52:08Z</cp:lastPrinted>
  <dcterms:created xsi:type="dcterms:W3CDTF">2012-09-05T19:50:36Z</dcterms:created>
  <dcterms:modified xsi:type="dcterms:W3CDTF">2021-09-23T09:27:18Z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0x010100EED22C2CFFDC544EBFF3E31EB6B33B3D</vt:lpwstr>
  </property>
</Properties>
</file>