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2" r:id="rId5"/>
    <p:sldId id="273" r:id="rId6"/>
  </p:sldIdLst>
  <p:sldSz cx="9144000" cy="6858000" type="screen4x3"/>
  <p:notesSz cx="6797675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BD186-F7B6-459D-8F0F-EC6DAFA00222}" v="12" dt="2021-07-20T10:55:43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" userId="1cd026e8-77ad-49f5-8eb7-d3eb80a04ea2" providerId="ADAL" clId="{1D0BD186-F7B6-459D-8F0F-EC6DAFA00222}"/>
    <pc:docChg chg="undo custSel modSld">
      <pc:chgData name="Mrs" userId="1cd026e8-77ad-49f5-8eb7-d3eb80a04ea2" providerId="ADAL" clId="{1D0BD186-F7B6-459D-8F0F-EC6DAFA00222}" dt="2021-07-20T10:56:26.714" v="1052" actId="1076"/>
      <pc:docMkLst>
        <pc:docMk/>
      </pc:docMkLst>
      <pc:sldChg chg="addSp modSp mod">
        <pc:chgData name="Mrs" userId="1cd026e8-77ad-49f5-8eb7-d3eb80a04ea2" providerId="ADAL" clId="{1D0BD186-F7B6-459D-8F0F-EC6DAFA00222}" dt="2021-07-20T10:24:56.902" v="468" actId="20577"/>
        <pc:sldMkLst>
          <pc:docMk/>
          <pc:sldMk cId="898595010" sldId="272"/>
        </pc:sldMkLst>
        <pc:spChg chg="mod">
          <ac:chgData name="Mrs" userId="1cd026e8-77ad-49f5-8eb7-d3eb80a04ea2" providerId="ADAL" clId="{1D0BD186-F7B6-459D-8F0F-EC6DAFA00222}" dt="2021-07-20T09:48:00.335" v="32" actId="14100"/>
          <ac:spMkLst>
            <pc:docMk/>
            <pc:sldMk cId="898595010" sldId="272"/>
            <ac:spMk id="9" creationId="{00000000-0000-0000-0000-000000000000}"/>
          </ac:spMkLst>
        </pc:spChg>
        <pc:spChg chg="mod">
          <ac:chgData name="Mrs" userId="1cd026e8-77ad-49f5-8eb7-d3eb80a04ea2" providerId="ADAL" clId="{1D0BD186-F7B6-459D-8F0F-EC6DAFA00222}" dt="2021-07-20T10:15:00.175" v="137" actId="1076"/>
          <ac:spMkLst>
            <pc:docMk/>
            <pc:sldMk cId="898595010" sldId="272"/>
            <ac:spMk id="13" creationId="{00000000-0000-0000-0000-000000000000}"/>
          </ac:spMkLst>
        </pc:spChg>
        <pc:spChg chg="mod">
          <ac:chgData name="Mrs" userId="1cd026e8-77ad-49f5-8eb7-d3eb80a04ea2" providerId="ADAL" clId="{1D0BD186-F7B6-459D-8F0F-EC6DAFA00222}" dt="2021-07-20T09:48:08.135" v="35" actId="14100"/>
          <ac:spMkLst>
            <pc:docMk/>
            <pc:sldMk cId="898595010" sldId="272"/>
            <ac:spMk id="23" creationId="{003EEFA2-1928-C143-A2CC-1964E64B5145}"/>
          </ac:spMkLst>
        </pc:spChg>
        <pc:spChg chg="mod">
          <ac:chgData name="Mrs" userId="1cd026e8-77ad-49f5-8eb7-d3eb80a04ea2" providerId="ADAL" clId="{1D0BD186-F7B6-459D-8F0F-EC6DAFA00222}" dt="2021-07-20T09:48:22.450" v="39" actId="1076"/>
          <ac:spMkLst>
            <pc:docMk/>
            <pc:sldMk cId="898595010" sldId="272"/>
            <ac:spMk id="24" creationId="{72F81FBD-0ECF-B248-883C-8B0BD1EA9F47}"/>
          </ac:spMkLst>
        </pc:spChg>
        <pc:spChg chg="mod">
          <ac:chgData name="Mrs" userId="1cd026e8-77ad-49f5-8eb7-d3eb80a04ea2" providerId="ADAL" clId="{1D0BD186-F7B6-459D-8F0F-EC6DAFA00222}" dt="2021-07-20T09:45:32.830" v="13" actId="1076"/>
          <ac:spMkLst>
            <pc:docMk/>
            <pc:sldMk cId="898595010" sldId="272"/>
            <ac:spMk id="27" creationId="{00000000-0000-0000-0000-000000000000}"/>
          </ac:spMkLst>
        </pc:spChg>
        <pc:spChg chg="mod">
          <ac:chgData name="Mrs" userId="1cd026e8-77ad-49f5-8eb7-d3eb80a04ea2" providerId="ADAL" clId="{1D0BD186-F7B6-459D-8F0F-EC6DAFA00222}" dt="2021-07-20T10:15:53.595" v="160" actId="20577"/>
          <ac:spMkLst>
            <pc:docMk/>
            <pc:sldMk cId="898595010" sldId="272"/>
            <ac:spMk id="46" creationId="{00000000-0000-0000-0000-000000000000}"/>
          </ac:spMkLst>
        </pc:spChg>
        <pc:spChg chg="mod">
          <ac:chgData name="Mrs" userId="1cd026e8-77ad-49f5-8eb7-d3eb80a04ea2" providerId="ADAL" clId="{1D0BD186-F7B6-459D-8F0F-EC6DAFA00222}" dt="2021-07-20T10:24:37.006" v="465" actId="20577"/>
          <ac:spMkLst>
            <pc:docMk/>
            <pc:sldMk cId="898595010" sldId="272"/>
            <ac:spMk id="47" creationId="{00000000-0000-0000-0000-000000000000}"/>
          </ac:spMkLst>
        </pc:spChg>
        <pc:spChg chg="mod">
          <ac:chgData name="Mrs" userId="1cd026e8-77ad-49f5-8eb7-d3eb80a04ea2" providerId="ADAL" clId="{1D0BD186-F7B6-459D-8F0F-EC6DAFA00222}" dt="2021-07-20T10:15:57.207" v="161" actId="1076"/>
          <ac:spMkLst>
            <pc:docMk/>
            <pc:sldMk cId="898595010" sldId="272"/>
            <ac:spMk id="48" creationId="{00000000-0000-0000-0000-000000000000}"/>
          </ac:spMkLst>
        </pc:spChg>
        <pc:graphicFrameChg chg="mod modGraphic">
          <ac:chgData name="Mrs" userId="1cd026e8-77ad-49f5-8eb7-d3eb80a04ea2" providerId="ADAL" clId="{1D0BD186-F7B6-459D-8F0F-EC6DAFA00222}" dt="2021-07-20T10:24:56.902" v="468" actId="20577"/>
          <ac:graphicFrameMkLst>
            <pc:docMk/>
            <pc:sldMk cId="898595010" sldId="272"/>
            <ac:graphicFrameMk id="5" creationId="{216FE952-9927-C243-B49A-B6EB7C116E7F}"/>
          </ac:graphicFrameMkLst>
        </pc:graphicFrameChg>
        <pc:graphicFrameChg chg="mod modGraphic">
          <ac:chgData name="Mrs" userId="1cd026e8-77ad-49f5-8eb7-d3eb80a04ea2" providerId="ADAL" clId="{1D0BD186-F7B6-459D-8F0F-EC6DAFA00222}" dt="2021-07-20T10:14:56.266" v="136" actId="14100"/>
          <ac:graphicFrameMkLst>
            <pc:docMk/>
            <pc:sldMk cId="898595010" sldId="272"/>
            <ac:graphicFrameMk id="15" creationId="{00000000-0000-0000-0000-000000000000}"/>
          </ac:graphicFrameMkLst>
        </pc:graphicFrameChg>
        <pc:picChg chg="mod">
          <ac:chgData name="Mrs" userId="1cd026e8-77ad-49f5-8eb7-d3eb80a04ea2" providerId="ADAL" clId="{1D0BD186-F7B6-459D-8F0F-EC6DAFA00222}" dt="2021-07-20T09:47:55.924" v="31" actId="1076"/>
          <ac:picMkLst>
            <pc:docMk/>
            <pc:sldMk cId="898595010" sldId="272"/>
            <ac:picMk id="3" creationId="{00000000-0000-0000-0000-000000000000}"/>
          </ac:picMkLst>
        </pc:picChg>
        <pc:picChg chg="add mod modCrop">
          <ac:chgData name="Mrs" userId="1cd026e8-77ad-49f5-8eb7-d3eb80a04ea2" providerId="ADAL" clId="{1D0BD186-F7B6-459D-8F0F-EC6DAFA00222}" dt="2021-07-20T09:58:37.322" v="88" actId="1076"/>
          <ac:picMkLst>
            <pc:docMk/>
            <pc:sldMk cId="898595010" sldId="272"/>
            <ac:picMk id="7" creationId="{650CF22D-3280-4B5A-9002-AA95A88E80F3}"/>
          </ac:picMkLst>
        </pc:picChg>
        <pc:picChg chg="mod">
          <ac:chgData name="Mrs" userId="1cd026e8-77ad-49f5-8eb7-d3eb80a04ea2" providerId="ADAL" clId="{1D0BD186-F7B6-459D-8F0F-EC6DAFA00222}" dt="2021-07-20T09:48:13.804" v="37" actId="1076"/>
          <ac:picMkLst>
            <pc:docMk/>
            <pc:sldMk cId="898595010" sldId="272"/>
            <ac:picMk id="28" creationId="{00000000-0000-0000-0000-000000000000}"/>
          </ac:picMkLst>
        </pc:picChg>
        <pc:picChg chg="mod">
          <ac:chgData name="Mrs" userId="1cd026e8-77ad-49f5-8eb7-d3eb80a04ea2" providerId="ADAL" clId="{1D0BD186-F7B6-459D-8F0F-EC6DAFA00222}" dt="2021-07-20T09:48:30.882" v="40" actId="14100"/>
          <ac:picMkLst>
            <pc:docMk/>
            <pc:sldMk cId="898595010" sldId="272"/>
            <ac:picMk id="29" creationId="{00000000-0000-0000-0000-000000000000}"/>
          </ac:picMkLst>
        </pc:picChg>
      </pc:sldChg>
      <pc:sldChg chg="addSp delSp modSp mod">
        <pc:chgData name="Mrs" userId="1cd026e8-77ad-49f5-8eb7-d3eb80a04ea2" providerId="ADAL" clId="{1D0BD186-F7B6-459D-8F0F-EC6DAFA00222}" dt="2021-07-20T10:56:26.714" v="1052" actId="1076"/>
        <pc:sldMkLst>
          <pc:docMk/>
          <pc:sldMk cId="2701828512" sldId="273"/>
        </pc:sldMkLst>
        <pc:spChg chg="mod">
          <ac:chgData name="Mrs" userId="1cd026e8-77ad-49f5-8eb7-d3eb80a04ea2" providerId="ADAL" clId="{1D0BD186-F7B6-459D-8F0F-EC6DAFA00222}" dt="2021-07-20T10:56:26.714" v="1052" actId="1076"/>
          <ac:spMkLst>
            <pc:docMk/>
            <pc:sldMk cId="2701828512" sldId="273"/>
            <ac:spMk id="4" creationId="{00000000-0000-0000-0000-000000000000}"/>
          </ac:spMkLst>
        </pc:spChg>
        <pc:spChg chg="del">
          <ac:chgData name="Mrs" userId="1cd026e8-77ad-49f5-8eb7-d3eb80a04ea2" providerId="ADAL" clId="{1D0BD186-F7B6-459D-8F0F-EC6DAFA00222}" dt="2021-07-20T10:29:06.373" v="652" actId="478"/>
          <ac:spMkLst>
            <pc:docMk/>
            <pc:sldMk cId="2701828512" sldId="273"/>
            <ac:spMk id="11" creationId="{B9A39E35-E94F-4C48-8C9F-F9574FB33119}"/>
          </ac:spMkLst>
        </pc:spChg>
        <pc:spChg chg="mod">
          <ac:chgData name="Mrs" userId="1cd026e8-77ad-49f5-8eb7-d3eb80a04ea2" providerId="ADAL" clId="{1D0BD186-F7B6-459D-8F0F-EC6DAFA00222}" dt="2021-07-20T10:31:49.702" v="711" actId="20577"/>
          <ac:spMkLst>
            <pc:docMk/>
            <pc:sldMk cId="2701828512" sldId="273"/>
            <ac:spMk id="48" creationId="{00000000-0000-0000-0000-000000000000}"/>
          </ac:spMkLst>
        </pc:spChg>
        <pc:spChg chg="mod">
          <ac:chgData name="Mrs" userId="1cd026e8-77ad-49f5-8eb7-d3eb80a04ea2" providerId="ADAL" clId="{1D0BD186-F7B6-459D-8F0F-EC6DAFA00222}" dt="2021-07-20T10:31:30.560" v="706" actId="14100"/>
          <ac:spMkLst>
            <pc:docMk/>
            <pc:sldMk cId="2701828512" sldId="273"/>
            <ac:spMk id="49" creationId="{00000000-0000-0000-0000-000000000000}"/>
          </ac:spMkLst>
        </pc:spChg>
        <pc:graphicFrameChg chg="del modGraphic">
          <ac:chgData name="Mrs" userId="1cd026e8-77ad-49f5-8eb7-d3eb80a04ea2" providerId="ADAL" clId="{1D0BD186-F7B6-459D-8F0F-EC6DAFA00222}" dt="2021-07-20T10:25:37.295" v="476" actId="478"/>
          <ac:graphicFrameMkLst>
            <pc:docMk/>
            <pc:sldMk cId="2701828512" sldId="273"/>
            <ac:graphicFrameMk id="6" creationId="{FDDD0DBF-FE51-48B1-B352-C6B60E2E9AF2}"/>
          </ac:graphicFrameMkLst>
        </pc:graphicFrameChg>
        <pc:graphicFrameChg chg="del">
          <ac:chgData name="Mrs" userId="1cd026e8-77ad-49f5-8eb7-d3eb80a04ea2" providerId="ADAL" clId="{1D0BD186-F7B6-459D-8F0F-EC6DAFA00222}" dt="2021-07-20T10:28:34.117" v="568" actId="478"/>
          <ac:graphicFrameMkLst>
            <pc:docMk/>
            <pc:sldMk cId="2701828512" sldId="273"/>
            <ac:graphicFrameMk id="9" creationId="{F8B90FD1-7385-451D-8D29-A3A3B7C34E6C}"/>
          </ac:graphicFrameMkLst>
        </pc:graphicFrameChg>
        <pc:graphicFrameChg chg="mod modGraphic">
          <ac:chgData name="Mrs" userId="1cd026e8-77ad-49f5-8eb7-d3eb80a04ea2" providerId="ADAL" clId="{1D0BD186-F7B6-459D-8F0F-EC6DAFA00222}" dt="2021-07-20T10:31:19.411" v="701" actId="1076"/>
          <ac:graphicFrameMkLst>
            <pc:docMk/>
            <pc:sldMk cId="2701828512" sldId="273"/>
            <ac:graphicFrameMk id="10" creationId="{F1BD6167-6E7F-E64D-A00A-26B89E9E9E24}"/>
          </ac:graphicFrameMkLst>
        </pc:graphicFrameChg>
        <pc:graphicFrameChg chg="mod modGraphic">
          <ac:chgData name="Mrs" userId="1cd026e8-77ad-49f5-8eb7-d3eb80a04ea2" providerId="ADAL" clId="{1D0BD186-F7B6-459D-8F0F-EC6DAFA00222}" dt="2021-07-20T10:56:19.403" v="1051" actId="2165"/>
          <ac:graphicFrameMkLst>
            <pc:docMk/>
            <pc:sldMk cId="2701828512" sldId="273"/>
            <ac:graphicFrameMk id="14" creationId="{00000000-0000-0000-0000-000000000000}"/>
          </ac:graphicFrameMkLst>
        </pc:graphicFrameChg>
        <pc:graphicFrameChg chg="mod modGraphic">
          <ac:chgData name="Mrs" userId="1cd026e8-77ad-49f5-8eb7-d3eb80a04ea2" providerId="ADAL" clId="{1D0BD186-F7B6-459D-8F0F-EC6DAFA00222}" dt="2021-07-20T10:27:58.640" v="561" actId="20577"/>
          <ac:graphicFrameMkLst>
            <pc:docMk/>
            <pc:sldMk cId="2701828512" sldId="273"/>
            <ac:graphicFrameMk id="15" creationId="{00000000-0000-0000-0000-000000000000}"/>
          </ac:graphicFrameMkLst>
        </pc:graphicFrameChg>
        <pc:picChg chg="add mod">
          <ac:chgData name="Mrs" userId="1cd026e8-77ad-49f5-8eb7-d3eb80a04ea2" providerId="ADAL" clId="{1D0BD186-F7B6-459D-8F0F-EC6DAFA00222}" dt="2021-07-20T10:31:36.677" v="707" actId="1076"/>
          <ac:picMkLst>
            <pc:docMk/>
            <pc:sldMk cId="2701828512" sldId="273"/>
            <ac:picMk id="7" creationId="{E9BAC99C-22A4-4076-9410-798A6825DCC5}"/>
          </ac:picMkLst>
        </pc:picChg>
        <pc:picChg chg="add mod">
          <ac:chgData name="Mrs" userId="1cd026e8-77ad-49f5-8eb7-d3eb80a04ea2" providerId="ADAL" clId="{1D0BD186-F7B6-459D-8F0F-EC6DAFA00222}" dt="2021-07-20T10:31:38.886" v="708" actId="1076"/>
          <ac:picMkLst>
            <pc:docMk/>
            <pc:sldMk cId="2701828512" sldId="273"/>
            <ac:picMk id="8" creationId="{86AD2F0F-C41C-4206-84BA-48A953C1F471}"/>
          </ac:picMkLst>
        </pc:picChg>
        <pc:picChg chg="add mod">
          <ac:chgData name="Mrs" userId="1cd026e8-77ad-49f5-8eb7-d3eb80a04ea2" providerId="ADAL" clId="{1D0BD186-F7B6-459D-8F0F-EC6DAFA00222}" dt="2021-07-20T10:29:02.730" v="651" actId="1076"/>
          <ac:picMkLst>
            <pc:docMk/>
            <pc:sldMk cId="2701828512" sldId="273"/>
            <ac:picMk id="13" creationId="{0A3109E3-C082-4C39-A5E9-3BFEC4A36553}"/>
          </ac:picMkLst>
        </pc:picChg>
        <pc:picChg chg="add mod">
          <ac:chgData name="Mrs" userId="1cd026e8-77ad-49f5-8eb7-d3eb80a04ea2" providerId="ADAL" clId="{1D0BD186-F7B6-459D-8F0F-EC6DAFA00222}" dt="2021-07-20T10:31:23.829" v="703" actId="1076"/>
          <ac:picMkLst>
            <pc:docMk/>
            <pc:sldMk cId="2701828512" sldId="273"/>
            <ac:picMk id="16" creationId="{29331F2D-282D-473D-8589-6BB831B2EA1E}"/>
          </ac:picMkLst>
        </pc:picChg>
      </pc:sldChg>
    </pc:docChg>
  </pc:docChgLst>
  <pc:docChgLst>
    <pc:chgData name="Mrs Pilborough" userId="S::mrspilborough@westende.wokingham.sch.uk::bc64bdbf-e6a7-411c-beb7-d6feebe4964d" providerId="AD" clId="Web-{1F179297-0D66-4ED1-9046-57FD95724C59}"/>
    <pc:docChg chg="modSld">
      <pc:chgData name="Mrs Pilborough" userId="S::mrspilborough@westende.wokingham.sch.uk::bc64bdbf-e6a7-411c-beb7-d6feebe4964d" providerId="AD" clId="Web-{1F179297-0D66-4ED1-9046-57FD95724C59}" dt="2021-05-24T18:02:23.122" v="545"/>
      <pc:docMkLst>
        <pc:docMk/>
      </pc:docMkLst>
      <pc:sldChg chg="modSp">
        <pc:chgData name="Mrs Pilborough" userId="S::mrspilborough@westende.wokingham.sch.uk::bc64bdbf-e6a7-411c-beb7-d6feebe4964d" providerId="AD" clId="Web-{1F179297-0D66-4ED1-9046-57FD95724C59}" dt="2021-05-24T18:02:23.122" v="545"/>
        <pc:sldMkLst>
          <pc:docMk/>
          <pc:sldMk cId="898595010" sldId="272"/>
        </pc:sldMkLst>
        <pc:graphicFrameChg chg="mod modGraphic">
          <ac:chgData name="Mrs Pilborough" userId="S::mrspilborough@westende.wokingham.sch.uk::bc64bdbf-e6a7-411c-beb7-d6feebe4964d" providerId="AD" clId="Web-{1F179297-0D66-4ED1-9046-57FD95724C59}" dt="2021-05-24T18:02:23.122" v="545"/>
          <ac:graphicFrameMkLst>
            <pc:docMk/>
            <pc:sldMk cId="898595010" sldId="272"/>
            <ac:graphicFrameMk id="15" creationId="{00000000-0000-0000-0000-000000000000}"/>
          </ac:graphicFrameMkLst>
        </pc:graphicFrameChg>
      </pc:sldChg>
    </pc:docChg>
  </pc:docChgLst>
  <pc:docChgLst>
    <pc:chgData name="Mrs Pilborough" userId="S::mrspilborough@westende.wokingham.sch.uk::bc64bdbf-e6a7-411c-beb7-d6feebe4964d" providerId="AD" clId="Web-{FE4A4A88-CC6E-3035-ABA5-1EB88AAD81FC}"/>
    <pc:docChg chg="modSld">
      <pc:chgData name="Mrs Pilborough" userId="S::mrspilborough@westende.wokingham.sch.uk::bc64bdbf-e6a7-411c-beb7-d6feebe4964d" providerId="AD" clId="Web-{FE4A4A88-CC6E-3035-ABA5-1EB88AAD81FC}" dt="2021-06-07T16:05:11.834" v="6" actId="1076"/>
      <pc:docMkLst>
        <pc:docMk/>
      </pc:docMkLst>
      <pc:sldChg chg="addSp modSp">
        <pc:chgData name="Mrs Pilborough" userId="S::mrspilborough@westende.wokingham.sch.uk::bc64bdbf-e6a7-411c-beb7-d6feebe4964d" providerId="AD" clId="Web-{FE4A4A88-CC6E-3035-ABA5-1EB88AAD81FC}" dt="2021-06-07T16:05:11.834" v="6" actId="1076"/>
        <pc:sldMkLst>
          <pc:docMk/>
          <pc:sldMk cId="898595010" sldId="272"/>
        </pc:sldMkLst>
        <pc:spChg chg="mod">
          <ac:chgData name="Mrs Pilborough" userId="S::mrspilborough@westende.wokingham.sch.uk::bc64bdbf-e6a7-411c-beb7-d6feebe4964d" providerId="AD" clId="Web-{FE4A4A88-CC6E-3035-ABA5-1EB88AAD81FC}" dt="2021-06-07T16:05:11.834" v="6" actId="1076"/>
          <ac:spMkLst>
            <pc:docMk/>
            <pc:sldMk cId="898595010" sldId="272"/>
            <ac:spMk id="2" creationId="{00000000-0000-0000-0000-000000000000}"/>
          </ac:spMkLst>
        </pc:spChg>
        <pc:picChg chg="add mod">
          <ac:chgData name="Mrs Pilborough" userId="S::mrspilborough@westende.wokingham.sch.uk::bc64bdbf-e6a7-411c-beb7-d6feebe4964d" providerId="AD" clId="Web-{FE4A4A88-CC6E-3035-ABA5-1EB88AAD81FC}" dt="2021-06-07T16:04:56.051" v="5" actId="1076"/>
          <ac:picMkLst>
            <pc:docMk/>
            <pc:sldMk cId="898595010" sldId="272"/>
            <ac:picMk id="4" creationId="{42F49411-4D3D-4A7C-888E-D5812DFB2518}"/>
          </ac:picMkLst>
        </pc:picChg>
      </pc:sldChg>
    </pc:docChg>
  </pc:docChgLst>
  <pc:docChgLst>
    <pc:chgData clId="Web-{671EE459-A76C-48E3-AC02-25DCF9847195}"/>
    <pc:docChg chg="modSld">
      <pc:chgData name="" userId="" providerId="" clId="Web-{671EE459-A76C-48E3-AC02-25DCF9847195}" dt="2021-06-07T16:15:34.174" v="0" actId="1076"/>
      <pc:docMkLst>
        <pc:docMk/>
      </pc:docMkLst>
      <pc:sldChg chg="modSp">
        <pc:chgData name="" userId="" providerId="" clId="Web-{671EE459-A76C-48E3-AC02-25DCF9847195}" dt="2021-06-07T16:15:34.174" v="0" actId="1076"/>
        <pc:sldMkLst>
          <pc:docMk/>
          <pc:sldMk cId="898595010" sldId="272"/>
        </pc:sldMkLst>
        <pc:spChg chg="mod">
          <ac:chgData name="" userId="" providerId="" clId="Web-{671EE459-A76C-48E3-AC02-25DCF9847195}" dt="2021-06-07T16:15:34.174" v="0" actId="1076"/>
          <ac:spMkLst>
            <pc:docMk/>
            <pc:sldMk cId="898595010" sldId="272"/>
            <ac:spMk id="23" creationId="{003EEFA2-1928-C143-A2CC-1964E64B5145}"/>
          </ac:spMkLst>
        </pc:spChg>
      </pc:sldChg>
    </pc:docChg>
  </pc:docChgLst>
  <pc:docChgLst>
    <pc:chgData name="Mrs Pilborough" userId="S::mrspilborough@westende.wokingham.sch.uk::bc64bdbf-e6a7-411c-beb7-d6feebe4964d" providerId="AD" clId="Web-{877B4A67-4181-DACF-CFA3-2D0298D63946}"/>
    <pc:docChg chg="modSld">
      <pc:chgData name="Mrs Pilborough" userId="S::mrspilborough@westende.wokingham.sch.uk::bc64bdbf-e6a7-411c-beb7-d6feebe4964d" providerId="AD" clId="Web-{877B4A67-4181-DACF-CFA3-2D0298D63946}" dt="2021-05-27T11:38:20.554" v="393" actId="20577"/>
      <pc:docMkLst>
        <pc:docMk/>
      </pc:docMkLst>
      <pc:sldChg chg="delSp modSp">
        <pc:chgData name="Mrs Pilborough" userId="S::mrspilborough@westende.wokingham.sch.uk::bc64bdbf-e6a7-411c-beb7-d6feebe4964d" providerId="AD" clId="Web-{877B4A67-4181-DACF-CFA3-2D0298D63946}" dt="2021-05-27T11:23:58.987" v="52" actId="20577"/>
        <pc:sldMkLst>
          <pc:docMk/>
          <pc:sldMk cId="898595010" sldId="272"/>
        </pc:sldMkLst>
        <pc:spChg chg="mod">
          <ac:chgData name="Mrs Pilborough" userId="S::mrspilborough@westende.wokingham.sch.uk::bc64bdbf-e6a7-411c-beb7-d6feebe4964d" providerId="AD" clId="Web-{877B4A67-4181-DACF-CFA3-2D0298D63946}" dt="2021-05-27T11:22:43.095" v="0" actId="20577"/>
          <ac:spMkLst>
            <pc:docMk/>
            <pc:sldMk cId="898595010" sldId="272"/>
            <ac:spMk id="9" creationId="{00000000-0000-0000-0000-000000000000}"/>
          </ac:spMkLst>
        </pc:spChg>
        <pc:spChg chg="del mod">
          <ac:chgData name="Mrs Pilborough" userId="S::mrspilborough@westende.wokingham.sch.uk::bc64bdbf-e6a7-411c-beb7-d6feebe4964d" providerId="AD" clId="Web-{877B4A67-4181-DACF-CFA3-2D0298D63946}" dt="2021-05-27T11:23:18.174" v="18"/>
          <ac:spMkLst>
            <pc:docMk/>
            <pc:sldMk cId="898595010" sldId="272"/>
            <ac:spMk id="11" creationId="{25DD918A-3E38-F540-B1DD-67B4F0F723EB}"/>
          </ac:spMkLst>
        </pc:spChg>
        <pc:spChg chg="del mod">
          <ac:chgData name="Mrs Pilborough" userId="S::mrspilborough@westende.wokingham.sch.uk::bc64bdbf-e6a7-411c-beb7-d6feebe4964d" providerId="AD" clId="Web-{877B4A67-4181-DACF-CFA3-2D0298D63946}" dt="2021-05-27T11:23:29.409" v="23"/>
          <ac:spMkLst>
            <pc:docMk/>
            <pc:sldMk cId="898595010" sldId="272"/>
            <ac:spMk id="12" creationId="{F72F1F52-4CFA-9C47-876B-B7A2DA46B887}"/>
          </ac:spMkLst>
        </pc:spChg>
        <pc:spChg chg="mod">
          <ac:chgData name="Mrs Pilborough" userId="S::mrspilborough@westende.wokingham.sch.uk::bc64bdbf-e6a7-411c-beb7-d6feebe4964d" providerId="AD" clId="Web-{877B4A67-4181-DACF-CFA3-2D0298D63946}" dt="2021-05-27T11:22:58.361" v="5" actId="1076"/>
          <ac:spMkLst>
            <pc:docMk/>
            <pc:sldMk cId="898595010" sldId="272"/>
            <ac:spMk id="23" creationId="{003EEFA2-1928-C143-A2CC-1964E64B5145}"/>
          </ac:spMkLst>
        </pc:spChg>
        <pc:spChg chg="mod">
          <ac:chgData name="Mrs Pilborough" userId="S::mrspilborough@westende.wokingham.sch.uk::bc64bdbf-e6a7-411c-beb7-d6feebe4964d" providerId="AD" clId="Web-{877B4A67-4181-DACF-CFA3-2D0298D63946}" dt="2021-05-27T11:22:53.455" v="4" actId="20577"/>
          <ac:spMkLst>
            <pc:docMk/>
            <pc:sldMk cId="898595010" sldId="272"/>
            <ac:spMk id="24" creationId="{72F81FBD-0ECF-B248-883C-8B0BD1EA9F47}"/>
          </ac:spMkLst>
        </pc:spChg>
        <pc:spChg chg="mod">
          <ac:chgData name="Mrs Pilborough" userId="S::mrspilborough@westende.wokingham.sch.uk::bc64bdbf-e6a7-411c-beb7-d6feebe4964d" providerId="AD" clId="Web-{877B4A67-4181-DACF-CFA3-2D0298D63946}" dt="2021-05-27T11:23:51.112" v="39" actId="20577"/>
          <ac:spMkLst>
            <pc:docMk/>
            <pc:sldMk cId="898595010" sldId="272"/>
            <ac:spMk id="46" creationId="{00000000-0000-0000-0000-000000000000}"/>
          </ac:spMkLst>
        </pc:spChg>
        <pc:spChg chg="mod">
          <ac:chgData name="Mrs Pilborough" userId="S::mrspilborough@westende.wokingham.sch.uk::bc64bdbf-e6a7-411c-beb7-d6feebe4964d" providerId="AD" clId="Web-{877B4A67-4181-DACF-CFA3-2D0298D63946}" dt="2021-05-27T11:23:58.987" v="52" actId="20577"/>
          <ac:spMkLst>
            <pc:docMk/>
            <pc:sldMk cId="898595010" sldId="272"/>
            <ac:spMk id="47" creationId="{00000000-0000-0000-0000-000000000000}"/>
          </ac:spMkLst>
        </pc:spChg>
        <pc:graphicFrameChg chg="mod modGraphic">
          <ac:chgData name="Mrs Pilborough" userId="S::mrspilborough@westende.wokingham.sch.uk::bc64bdbf-e6a7-411c-beb7-d6feebe4964d" providerId="AD" clId="Web-{877B4A67-4181-DACF-CFA3-2D0298D63946}" dt="2021-05-27T11:23:35.346" v="25"/>
          <ac:graphicFrameMkLst>
            <pc:docMk/>
            <pc:sldMk cId="898595010" sldId="272"/>
            <ac:graphicFrameMk id="15" creationId="{00000000-0000-0000-0000-000000000000}"/>
          </ac:graphicFrameMkLst>
        </pc:graphicFrameChg>
        <pc:picChg chg="del">
          <ac:chgData name="Mrs Pilborough" userId="S::mrspilborough@westende.wokingham.sch.uk::bc64bdbf-e6a7-411c-beb7-d6feebe4964d" providerId="AD" clId="Web-{877B4A67-4181-DACF-CFA3-2D0298D63946}" dt="2021-05-27T11:23:02.408" v="7"/>
          <ac:picMkLst>
            <pc:docMk/>
            <pc:sldMk cId="898595010" sldId="272"/>
            <ac:picMk id="7" creationId="{C4173E0F-702C-AB4F-801D-F8C9CE5F670B}"/>
          </ac:picMkLst>
        </pc:picChg>
        <pc:picChg chg="del">
          <ac:chgData name="Mrs Pilborough" userId="S::mrspilborough@westende.wokingham.sch.uk::bc64bdbf-e6a7-411c-beb7-d6feebe4964d" providerId="AD" clId="Web-{877B4A67-4181-DACF-CFA3-2D0298D63946}" dt="2021-05-27T11:23:00.752" v="6"/>
          <ac:picMkLst>
            <pc:docMk/>
            <pc:sldMk cId="898595010" sldId="272"/>
            <ac:picMk id="10" creationId="{6B18E1BB-C4EF-F64C-ACF4-8A0E1B8BC653}"/>
          </ac:picMkLst>
        </pc:picChg>
      </pc:sldChg>
      <pc:sldChg chg="addSp delSp modSp">
        <pc:chgData name="Mrs Pilborough" userId="S::mrspilborough@westende.wokingham.sch.uk::bc64bdbf-e6a7-411c-beb7-d6feebe4964d" providerId="AD" clId="Web-{877B4A67-4181-DACF-CFA3-2D0298D63946}" dt="2021-05-27T11:38:20.554" v="393" actId="20577"/>
        <pc:sldMkLst>
          <pc:docMk/>
          <pc:sldMk cId="2701828512" sldId="273"/>
        </pc:sldMkLst>
        <pc:spChg chg="add del mod">
          <ac:chgData name="Mrs Pilborough" userId="S::mrspilborough@westende.wokingham.sch.uk::bc64bdbf-e6a7-411c-beb7-d6feebe4964d" providerId="AD" clId="Web-{877B4A67-4181-DACF-CFA3-2D0298D63946}" dt="2021-05-27T11:28:27.212" v="170"/>
          <ac:spMkLst>
            <pc:docMk/>
            <pc:sldMk cId="2701828512" sldId="273"/>
            <ac:spMk id="3" creationId="{6752A6C1-3B8E-4539-963C-8EB28EA607F4}"/>
          </ac:spMkLst>
        </pc:spChg>
        <pc:spChg chg="del">
          <ac:chgData name="Mrs Pilborough" userId="S::mrspilborough@westende.wokingham.sch.uk::bc64bdbf-e6a7-411c-beb7-d6feebe4964d" providerId="AD" clId="Web-{877B4A67-4181-DACF-CFA3-2D0298D63946}" dt="2021-05-27T11:32:16.233" v="281"/>
          <ac:spMkLst>
            <pc:docMk/>
            <pc:sldMk cId="2701828512" sldId="273"/>
            <ac:spMk id="8" creationId="{5354ACEC-48A4-D342-97A0-8461A4E00211}"/>
          </ac:spMkLst>
        </pc:spChg>
        <pc:spChg chg="add mod">
          <ac:chgData name="Mrs Pilborough" userId="S::mrspilborough@westende.wokingham.sch.uk::bc64bdbf-e6a7-411c-beb7-d6feebe4964d" providerId="AD" clId="Web-{877B4A67-4181-DACF-CFA3-2D0298D63946}" dt="2021-05-27T11:38:20.554" v="393" actId="20577"/>
          <ac:spMkLst>
            <pc:docMk/>
            <pc:sldMk cId="2701828512" sldId="273"/>
            <ac:spMk id="11" creationId="{B9A39E35-E94F-4C48-8C9F-F9574FB33119}"/>
          </ac:spMkLst>
        </pc:spChg>
        <pc:spChg chg="mod">
          <ac:chgData name="Mrs Pilborough" userId="S::mrspilborough@westende.wokingham.sch.uk::bc64bdbf-e6a7-411c-beb7-d6feebe4964d" providerId="AD" clId="Web-{877B4A67-4181-DACF-CFA3-2D0298D63946}" dt="2021-05-27T11:33:38.829" v="306" actId="20577"/>
          <ac:spMkLst>
            <pc:docMk/>
            <pc:sldMk cId="2701828512" sldId="273"/>
            <ac:spMk id="48" creationId="{00000000-0000-0000-0000-000000000000}"/>
          </ac:spMkLst>
        </pc:spChg>
        <pc:spChg chg="mod">
          <ac:chgData name="Mrs Pilborough" userId="S::mrspilborough@westende.wokingham.sch.uk::bc64bdbf-e6a7-411c-beb7-d6feebe4964d" providerId="AD" clId="Web-{877B4A67-4181-DACF-CFA3-2D0298D63946}" dt="2021-05-27T11:35:50.957" v="363" actId="1076"/>
          <ac:spMkLst>
            <pc:docMk/>
            <pc:sldMk cId="2701828512" sldId="273"/>
            <ac:spMk id="49" creationId="{00000000-0000-0000-0000-000000000000}"/>
          </ac:spMkLst>
        </pc:spChg>
        <pc:graphicFrameChg chg="add mod modGraphic">
          <ac:chgData name="Mrs Pilborough" userId="S::mrspilborough@westende.wokingham.sch.uk::bc64bdbf-e6a7-411c-beb7-d6feebe4964d" providerId="AD" clId="Web-{877B4A67-4181-DACF-CFA3-2D0298D63946}" dt="2021-05-27T11:37:59.725" v="385"/>
          <ac:graphicFrameMkLst>
            <pc:docMk/>
            <pc:sldMk cId="2701828512" sldId="273"/>
            <ac:graphicFrameMk id="6" creationId="{FDDD0DBF-FE51-48B1-B352-C6B60E2E9AF2}"/>
          </ac:graphicFrameMkLst>
        </pc:graphicFrameChg>
        <pc:graphicFrameChg chg="add mod modGraphic">
          <ac:chgData name="Mrs Pilborough" userId="S::mrspilborough@westende.wokingham.sch.uk::bc64bdbf-e6a7-411c-beb7-d6feebe4964d" providerId="AD" clId="Web-{877B4A67-4181-DACF-CFA3-2D0298D63946}" dt="2021-05-27T11:38:13.476" v="390"/>
          <ac:graphicFrameMkLst>
            <pc:docMk/>
            <pc:sldMk cId="2701828512" sldId="273"/>
            <ac:graphicFrameMk id="9" creationId="{F8B90FD1-7385-451D-8D29-A3A3B7C34E6C}"/>
          </ac:graphicFrameMkLst>
        </pc:graphicFrameChg>
        <pc:graphicFrameChg chg="mod modGraphic">
          <ac:chgData name="Mrs Pilborough" userId="S::mrspilborough@westende.wokingham.sch.uk::bc64bdbf-e6a7-411c-beb7-d6feebe4964d" providerId="AD" clId="Web-{877B4A67-4181-DACF-CFA3-2D0298D63946}" dt="2021-05-27T11:37:00.521" v="371" actId="1076"/>
          <ac:graphicFrameMkLst>
            <pc:docMk/>
            <pc:sldMk cId="2701828512" sldId="273"/>
            <ac:graphicFrameMk id="10" creationId="{F1BD6167-6E7F-E64D-A00A-26B89E9E9E24}"/>
          </ac:graphicFrameMkLst>
        </pc:graphicFrameChg>
        <pc:graphicFrameChg chg="mod modGraphic">
          <ac:chgData name="Mrs Pilborough" userId="S::mrspilborough@westende.wokingham.sch.uk::bc64bdbf-e6a7-411c-beb7-d6feebe4964d" providerId="AD" clId="Web-{877B4A67-4181-DACF-CFA3-2D0298D63946}" dt="2021-05-27T11:24:47.098" v="94"/>
          <ac:graphicFrameMkLst>
            <pc:docMk/>
            <pc:sldMk cId="2701828512" sldId="273"/>
            <ac:graphicFrameMk id="14" creationId="{00000000-0000-0000-0000-000000000000}"/>
          </ac:graphicFrameMkLst>
        </pc:graphicFrameChg>
        <pc:graphicFrameChg chg="mod modGraphic">
          <ac:chgData name="Mrs Pilborough" userId="S::mrspilborough@westende.wokingham.sch.uk::bc64bdbf-e6a7-411c-beb7-d6feebe4964d" providerId="AD" clId="Web-{877B4A67-4181-DACF-CFA3-2D0298D63946}" dt="2021-05-27T11:24:08.066" v="54"/>
          <ac:graphicFrameMkLst>
            <pc:docMk/>
            <pc:sldMk cId="2701828512" sldId="273"/>
            <ac:graphicFrameMk id="15" creationId="{00000000-0000-0000-0000-000000000000}"/>
          </ac:graphicFrameMkLst>
        </pc:graphicFrameChg>
        <pc:picChg chg="del">
          <ac:chgData name="Mrs Pilborough" userId="S::mrspilborough@westende.wokingham.sch.uk::bc64bdbf-e6a7-411c-beb7-d6feebe4964d" providerId="AD" clId="Web-{877B4A67-4181-DACF-CFA3-2D0298D63946}" dt="2021-05-27T11:25:05.489" v="106"/>
          <ac:picMkLst>
            <pc:docMk/>
            <pc:sldMk cId="2701828512" sldId="273"/>
            <ac:picMk id="5" creationId="{8FC58D68-1744-BD43-A09E-0C5CF71B5BC8}"/>
          </ac:picMkLst>
        </pc:picChg>
        <pc:picChg chg="add del">
          <ac:chgData name="Mrs Pilborough" userId="S::mrspilborough@westende.wokingham.sch.uk::bc64bdbf-e6a7-411c-beb7-d6feebe4964d" providerId="AD" clId="Web-{877B4A67-4181-DACF-CFA3-2D0298D63946}" dt="2021-05-27T11:29:55.683" v="258"/>
          <ac:picMkLst>
            <pc:docMk/>
            <pc:sldMk cId="2701828512" sldId="273"/>
            <ac:picMk id="7" creationId="{BB21BACC-4B88-5C42-A9A3-46DFC4CA93B0}"/>
          </ac:picMkLst>
        </pc:picChg>
        <pc:picChg chg="del">
          <ac:chgData name="Mrs Pilborough" userId="S::mrspilborough@westende.wokingham.sch.uk::bc64bdbf-e6a7-411c-beb7-d6feebe4964d" providerId="AD" clId="Web-{877B4A67-4181-DACF-CFA3-2D0298D63946}" dt="2021-05-27T11:29:57.652" v="259"/>
          <ac:picMkLst>
            <pc:docMk/>
            <pc:sldMk cId="2701828512" sldId="273"/>
            <ac:picMk id="13" creationId="{3EF688AF-6D07-404F-AB23-2D22E1D5F74F}"/>
          </ac:picMkLst>
        </pc:picChg>
      </pc:sldChg>
    </pc:docChg>
  </pc:docChgLst>
  <pc:docChgLst>
    <pc:chgData name="Mrs Pilborough" userId="S::mrspilborough@westende.wokingham.sch.uk::bc64bdbf-e6a7-411c-beb7-d6feebe4964d" providerId="AD" clId="Web-{671EE459-A76C-48E3-AC02-25DCF9847195}"/>
    <pc:docChg chg="modSld">
      <pc:chgData name="Mrs Pilborough" userId="S::mrspilborough@westende.wokingham.sch.uk::bc64bdbf-e6a7-411c-beb7-d6feebe4964d" providerId="AD" clId="Web-{671EE459-A76C-48E3-AC02-25DCF9847195}" dt="2021-06-07T16:17:52.184" v="54" actId="1076"/>
      <pc:docMkLst>
        <pc:docMk/>
      </pc:docMkLst>
      <pc:sldChg chg="modSp">
        <pc:chgData name="Mrs Pilborough" userId="S::mrspilborough@westende.wokingham.sch.uk::bc64bdbf-e6a7-411c-beb7-d6feebe4964d" providerId="AD" clId="Web-{671EE459-A76C-48E3-AC02-25DCF9847195}" dt="2021-06-07T16:16:43.007" v="13" actId="1076"/>
        <pc:sldMkLst>
          <pc:docMk/>
          <pc:sldMk cId="898595010" sldId="272"/>
        </pc:sldMkLst>
        <pc:spChg chg="mod">
          <ac:chgData name="Mrs Pilborough" userId="S::mrspilborough@westende.wokingham.sch.uk::bc64bdbf-e6a7-411c-beb7-d6feebe4964d" providerId="AD" clId="Web-{671EE459-A76C-48E3-AC02-25DCF9847195}" dt="2021-06-07T16:16:36.803" v="12" actId="1076"/>
          <ac:spMkLst>
            <pc:docMk/>
            <pc:sldMk cId="898595010" sldId="272"/>
            <ac:spMk id="2" creationId="{00000000-0000-0000-0000-000000000000}"/>
          </ac:spMkLst>
        </pc:spChg>
        <pc:spChg chg="mod">
          <ac:chgData name="Mrs Pilborough" userId="S::mrspilborough@westende.wokingham.sch.uk::bc64bdbf-e6a7-411c-beb7-d6feebe4964d" providerId="AD" clId="Web-{671EE459-A76C-48E3-AC02-25DCF9847195}" dt="2021-06-07T16:16:02.629" v="6" actId="1076"/>
          <ac:spMkLst>
            <pc:docMk/>
            <pc:sldMk cId="898595010" sldId="272"/>
            <ac:spMk id="9" creationId="{00000000-0000-0000-0000-000000000000}"/>
          </ac:spMkLst>
        </pc:spChg>
        <pc:spChg chg="mod">
          <ac:chgData name="Mrs Pilborough" userId="S::mrspilborough@westende.wokingham.sch.uk::bc64bdbf-e6a7-411c-beb7-d6feebe4964d" providerId="AD" clId="Web-{671EE459-A76C-48E3-AC02-25DCF9847195}" dt="2021-06-07T16:16:18.568" v="10" actId="1076"/>
          <ac:spMkLst>
            <pc:docMk/>
            <pc:sldMk cId="898595010" sldId="272"/>
            <ac:spMk id="23" creationId="{003EEFA2-1928-C143-A2CC-1964E64B5145}"/>
          </ac:spMkLst>
        </pc:spChg>
        <pc:spChg chg="mod">
          <ac:chgData name="Mrs Pilborough" userId="S::mrspilborough@westende.wokingham.sch.uk::bc64bdbf-e6a7-411c-beb7-d6feebe4964d" providerId="AD" clId="Web-{671EE459-A76C-48E3-AC02-25DCF9847195}" dt="2021-06-07T16:16:23.849" v="11" actId="1076"/>
          <ac:spMkLst>
            <pc:docMk/>
            <pc:sldMk cId="898595010" sldId="272"/>
            <ac:spMk id="27" creationId="{00000000-0000-0000-0000-000000000000}"/>
          </ac:spMkLst>
        </pc:spChg>
        <pc:picChg chg="mod">
          <ac:chgData name="Mrs Pilborough" userId="S::mrspilborough@westende.wokingham.sch.uk::bc64bdbf-e6a7-411c-beb7-d6feebe4964d" providerId="AD" clId="Web-{671EE459-A76C-48E3-AC02-25DCF9847195}" dt="2021-06-07T16:16:07.004" v="7" actId="1076"/>
          <ac:picMkLst>
            <pc:docMk/>
            <pc:sldMk cId="898595010" sldId="272"/>
            <ac:picMk id="3" creationId="{00000000-0000-0000-0000-000000000000}"/>
          </ac:picMkLst>
        </pc:picChg>
        <pc:picChg chg="mod">
          <ac:chgData name="Mrs Pilborough" userId="S::mrspilborough@westende.wokingham.sch.uk::bc64bdbf-e6a7-411c-beb7-d6feebe4964d" providerId="AD" clId="Web-{671EE459-A76C-48E3-AC02-25DCF9847195}" dt="2021-06-07T16:16:43.007" v="13" actId="1076"/>
          <ac:picMkLst>
            <pc:docMk/>
            <pc:sldMk cId="898595010" sldId="272"/>
            <ac:picMk id="4" creationId="{42F49411-4D3D-4A7C-888E-D5812DFB2518}"/>
          </ac:picMkLst>
        </pc:picChg>
        <pc:picChg chg="mod">
          <ac:chgData name="Mrs Pilborough" userId="S::mrspilborough@westende.wokingham.sch.uk::bc64bdbf-e6a7-411c-beb7-d6feebe4964d" providerId="AD" clId="Web-{671EE459-A76C-48E3-AC02-25DCF9847195}" dt="2021-06-07T16:15:48.159" v="2" actId="1076"/>
          <ac:picMkLst>
            <pc:docMk/>
            <pc:sldMk cId="898595010" sldId="272"/>
            <ac:picMk id="28" creationId="{00000000-0000-0000-0000-000000000000}"/>
          </ac:picMkLst>
        </pc:picChg>
        <pc:picChg chg="mod">
          <ac:chgData name="Mrs Pilborough" userId="S::mrspilborough@westende.wokingham.sch.uk::bc64bdbf-e6a7-411c-beb7-d6feebe4964d" providerId="AD" clId="Web-{671EE459-A76C-48E3-AC02-25DCF9847195}" dt="2021-06-07T16:15:44.675" v="1" actId="1076"/>
          <ac:picMkLst>
            <pc:docMk/>
            <pc:sldMk cId="898595010" sldId="272"/>
            <ac:picMk id="29" creationId="{00000000-0000-0000-0000-000000000000}"/>
          </ac:picMkLst>
        </pc:picChg>
      </pc:sldChg>
      <pc:sldChg chg="addSp modSp">
        <pc:chgData name="Mrs Pilborough" userId="S::mrspilborough@westende.wokingham.sch.uk::bc64bdbf-e6a7-411c-beb7-d6feebe4964d" providerId="AD" clId="Web-{671EE459-A76C-48E3-AC02-25DCF9847195}" dt="2021-06-07T16:17:52.184" v="54" actId="1076"/>
        <pc:sldMkLst>
          <pc:docMk/>
          <pc:sldMk cId="2701828512" sldId="273"/>
        </pc:sldMkLst>
        <pc:spChg chg="mod">
          <ac:chgData name="Mrs Pilborough" userId="S::mrspilborough@westende.wokingham.sch.uk::bc64bdbf-e6a7-411c-beb7-d6feebe4964d" providerId="AD" clId="Web-{671EE459-A76C-48E3-AC02-25DCF9847195}" dt="2021-06-07T16:17:21.275" v="50" actId="20577"/>
          <ac:spMkLst>
            <pc:docMk/>
            <pc:sldMk cId="2701828512" sldId="273"/>
            <ac:spMk id="2" creationId="{00000000-0000-0000-0000-000000000000}"/>
          </ac:spMkLst>
        </pc:spChg>
        <pc:graphicFrameChg chg="mod modGraphic">
          <ac:chgData name="Mrs Pilborough" userId="S::mrspilborough@westende.wokingham.sch.uk::bc64bdbf-e6a7-411c-beb7-d6feebe4964d" providerId="AD" clId="Web-{671EE459-A76C-48E3-AC02-25DCF9847195}" dt="2021-06-07T16:17:39.761" v="52"/>
          <ac:graphicFrameMkLst>
            <pc:docMk/>
            <pc:sldMk cId="2701828512" sldId="273"/>
            <ac:graphicFrameMk id="15" creationId="{00000000-0000-0000-0000-000000000000}"/>
          </ac:graphicFrameMkLst>
        </pc:graphicFrameChg>
        <pc:picChg chg="add mod">
          <ac:chgData name="Mrs Pilborough" userId="S::mrspilborough@westende.wokingham.sch.uk::bc64bdbf-e6a7-411c-beb7-d6feebe4964d" providerId="AD" clId="Web-{671EE459-A76C-48E3-AC02-25DCF9847195}" dt="2021-06-07T16:17:52.184" v="54" actId="1076"/>
          <ac:picMkLst>
            <pc:docMk/>
            <pc:sldMk cId="2701828512" sldId="273"/>
            <ac:picMk id="3" creationId="{3E0C7787-1D36-4A90-B3A0-514971DAD6D7}"/>
          </ac:picMkLst>
        </pc:picChg>
      </pc:sldChg>
    </pc:docChg>
  </pc:docChgLst>
  <pc:docChgLst>
    <pc:chgData name="Mrs Pilborough" userId="S::mrspilborough@westende.wokingham.sch.uk::bc64bdbf-e6a7-411c-beb7-d6feebe4964d" providerId="AD" clId="Web-{C10233B2-01E8-CE3F-DC84-D1F387310112}"/>
    <pc:docChg chg="modSld">
      <pc:chgData name="Mrs Pilborough" userId="S::mrspilborough@westende.wokingham.sch.uk::bc64bdbf-e6a7-411c-beb7-d6feebe4964d" providerId="AD" clId="Web-{C10233B2-01E8-CE3F-DC84-D1F387310112}" dt="2021-06-07T16:18:21.989" v="15" actId="1076"/>
      <pc:docMkLst>
        <pc:docMk/>
      </pc:docMkLst>
      <pc:sldChg chg="modSp">
        <pc:chgData name="Mrs Pilborough" userId="S::mrspilborough@westende.wokingham.sch.uk::bc64bdbf-e6a7-411c-beb7-d6feebe4964d" providerId="AD" clId="Web-{C10233B2-01E8-CE3F-DC84-D1F387310112}" dt="2021-06-07T16:14:50.532" v="13" actId="1076"/>
        <pc:sldMkLst>
          <pc:docMk/>
          <pc:sldMk cId="898595010" sldId="272"/>
        </pc:sldMkLst>
        <pc:spChg chg="mod">
          <ac:chgData name="Mrs Pilborough" userId="S::mrspilborough@westende.wokingham.sch.uk::bc64bdbf-e6a7-411c-beb7-d6feebe4964d" providerId="AD" clId="Web-{C10233B2-01E8-CE3F-DC84-D1F387310112}" dt="2021-06-07T16:14:25.859" v="10" actId="1076"/>
          <ac:spMkLst>
            <pc:docMk/>
            <pc:sldMk cId="898595010" sldId="272"/>
            <ac:spMk id="2" creationId="{00000000-0000-0000-0000-000000000000}"/>
          </ac:spMkLst>
        </pc:spChg>
        <pc:spChg chg="mod">
          <ac:chgData name="Mrs Pilborough" userId="S::mrspilborough@westende.wokingham.sch.uk::bc64bdbf-e6a7-411c-beb7-d6feebe4964d" providerId="AD" clId="Web-{C10233B2-01E8-CE3F-DC84-D1F387310112}" dt="2021-06-07T16:14:11.546" v="7" actId="1076"/>
          <ac:spMkLst>
            <pc:docMk/>
            <pc:sldMk cId="898595010" sldId="272"/>
            <ac:spMk id="13" creationId="{00000000-0000-0000-0000-000000000000}"/>
          </ac:spMkLst>
        </pc:spChg>
        <pc:spChg chg="mod">
          <ac:chgData name="Mrs Pilborough" userId="S::mrspilborough@westende.wokingham.sch.uk::bc64bdbf-e6a7-411c-beb7-d6feebe4964d" providerId="AD" clId="Web-{C10233B2-01E8-CE3F-DC84-D1F387310112}" dt="2021-06-07T16:14:50.532" v="13" actId="1076"/>
          <ac:spMkLst>
            <pc:docMk/>
            <pc:sldMk cId="898595010" sldId="272"/>
            <ac:spMk id="24" creationId="{72F81FBD-0ECF-B248-883C-8B0BD1EA9F47}"/>
          </ac:spMkLst>
        </pc:spChg>
        <pc:spChg chg="mod">
          <ac:chgData name="Mrs Pilborough" userId="S::mrspilborough@westende.wokingham.sch.uk::bc64bdbf-e6a7-411c-beb7-d6feebe4964d" providerId="AD" clId="Web-{C10233B2-01E8-CE3F-DC84-D1F387310112}" dt="2021-06-07T16:14:06.499" v="6" actId="1076"/>
          <ac:spMkLst>
            <pc:docMk/>
            <pc:sldMk cId="898595010" sldId="272"/>
            <ac:spMk id="46" creationId="{00000000-0000-0000-0000-000000000000}"/>
          </ac:spMkLst>
        </pc:spChg>
        <pc:spChg chg="mod">
          <ac:chgData name="Mrs Pilborough" userId="S::mrspilborough@westende.wokingham.sch.uk::bc64bdbf-e6a7-411c-beb7-d6feebe4964d" providerId="AD" clId="Web-{C10233B2-01E8-CE3F-DC84-D1F387310112}" dt="2021-06-07T16:13:53.452" v="4" actId="1076"/>
          <ac:spMkLst>
            <pc:docMk/>
            <pc:sldMk cId="898595010" sldId="272"/>
            <ac:spMk id="47" creationId="{00000000-0000-0000-0000-000000000000}"/>
          </ac:spMkLst>
        </pc:spChg>
        <pc:spChg chg="mod">
          <ac:chgData name="Mrs Pilborough" userId="S::mrspilborough@westende.wokingham.sch.uk::bc64bdbf-e6a7-411c-beb7-d6feebe4964d" providerId="AD" clId="Web-{C10233B2-01E8-CE3F-DC84-D1F387310112}" dt="2021-06-07T16:13:58.312" v="5" actId="1076"/>
          <ac:spMkLst>
            <pc:docMk/>
            <pc:sldMk cId="898595010" sldId="272"/>
            <ac:spMk id="48" creationId="{00000000-0000-0000-0000-000000000000}"/>
          </ac:spMkLst>
        </pc:spChg>
        <pc:graphicFrameChg chg="mod modGraphic">
          <ac:chgData name="Mrs Pilborough" userId="S::mrspilborough@westende.wokingham.sch.uk::bc64bdbf-e6a7-411c-beb7-d6feebe4964d" providerId="AD" clId="Web-{C10233B2-01E8-CE3F-DC84-D1F387310112}" dt="2021-06-07T16:14:42.016" v="12"/>
          <ac:graphicFrameMkLst>
            <pc:docMk/>
            <pc:sldMk cId="898595010" sldId="272"/>
            <ac:graphicFrameMk id="15" creationId="{00000000-0000-0000-0000-000000000000}"/>
          </ac:graphicFrameMkLst>
        </pc:graphicFrameChg>
        <pc:picChg chg="mod">
          <ac:chgData name="Mrs Pilborough" userId="S::mrspilborough@westende.wokingham.sch.uk::bc64bdbf-e6a7-411c-beb7-d6feebe4964d" providerId="AD" clId="Web-{C10233B2-01E8-CE3F-DC84-D1F387310112}" dt="2021-06-07T16:13:31.952" v="0" actId="14100"/>
          <ac:picMkLst>
            <pc:docMk/>
            <pc:sldMk cId="898595010" sldId="272"/>
            <ac:picMk id="4" creationId="{42F49411-4D3D-4A7C-888E-D5812DFB2518}"/>
          </ac:picMkLst>
        </pc:picChg>
      </pc:sldChg>
      <pc:sldChg chg="modSp">
        <pc:chgData name="Mrs Pilborough" userId="S::mrspilborough@westende.wokingham.sch.uk::bc64bdbf-e6a7-411c-beb7-d6feebe4964d" providerId="AD" clId="Web-{C10233B2-01E8-CE3F-DC84-D1F387310112}" dt="2021-06-07T16:18:21.989" v="15" actId="1076"/>
        <pc:sldMkLst>
          <pc:docMk/>
          <pc:sldMk cId="2701828512" sldId="273"/>
        </pc:sldMkLst>
        <pc:spChg chg="mod">
          <ac:chgData name="Mrs Pilborough" userId="S::mrspilborough@westende.wokingham.sch.uk::bc64bdbf-e6a7-411c-beb7-d6feebe4964d" providerId="AD" clId="Web-{C10233B2-01E8-CE3F-DC84-D1F387310112}" dt="2021-06-07T16:18:17.224" v="14" actId="1076"/>
          <ac:spMkLst>
            <pc:docMk/>
            <pc:sldMk cId="2701828512" sldId="273"/>
            <ac:spMk id="4" creationId="{00000000-0000-0000-0000-000000000000}"/>
          </ac:spMkLst>
        </pc:spChg>
        <pc:graphicFrameChg chg="mod">
          <ac:chgData name="Mrs Pilborough" userId="S::mrspilborough@westende.wokingham.sch.uk::bc64bdbf-e6a7-411c-beb7-d6feebe4964d" providerId="AD" clId="Web-{C10233B2-01E8-CE3F-DC84-D1F387310112}" dt="2021-06-07T16:18:21.989" v="15" actId="1076"/>
          <ac:graphicFrameMkLst>
            <pc:docMk/>
            <pc:sldMk cId="2701828512" sldId="273"/>
            <ac:graphicFrameMk id="15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2BFE0-50A1-4AC2-808C-95969D9A8619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771CF-EB30-498A-9596-C48CCEBE0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904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742C-ECCC-41D1-9587-B51E174F2238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247775"/>
            <a:ext cx="44894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1F25-9357-4D81-9645-2DF3490A7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Does</a:t>
            </a:r>
            <a:r>
              <a:rPr lang="en-GB" baseline="0"/>
              <a:t> this sound much different to what we already do?</a:t>
            </a:r>
            <a:endParaRPr lang="en-GB"/>
          </a:p>
          <a:p>
            <a:r>
              <a:rPr lang="en-GB"/>
              <a:t>How</a:t>
            </a:r>
            <a:r>
              <a:rPr lang="en-GB" baseline="0"/>
              <a:t> does this make us look at evidence gathering differently?</a:t>
            </a:r>
          </a:p>
          <a:p>
            <a:r>
              <a:rPr lang="en-GB" baseline="0"/>
              <a:t>What are the implications for you and your teams?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4E3F9-D845-4E1D-AAA3-1E736047E1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6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Does</a:t>
            </a:r>
            <a:r>
              <a:rPr lang="en-GB" baseline="0"/>
              <a:t> this sound much different to what we already do?</a:t>
            </a:r>
            <a:endParaRPr lang="en-GB"/>
          </a:p>
          <a:p>
            <a:r>
              <a:rPr lang="en-GB"/>
              <a:t>How</a:t>
            </a:r>
            <a:r>
              <a:rPr lang="en-GB" baseline="0"/>
              <a:t> does this make us look at evidence gathering differently?</a:t>
            </a:r>
          </a:p>
          <a:p>
            <a:r>
              <a:rPr lang="en-GB" baseline="0"/>
              <a:t>What are the implications for you and your teams?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4E3F9-D845-4E1D-AAA3-1E736047E1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4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r="6510"/>
          <a:stretch/>
        </p:blipFill>
        <p:spPr>
          <a:xfrm>
            <a:off x="2673988" y="110349"/>
            <a:ext cx="6470012" cy="64156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7AAF-2F19-4F8E-86F0-32010C0617A3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806-CD15-4AA8-BEC3-430868CDA8C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43000" y="3581400"/>
            <a:ext cx="6858000" cy="1752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  <a:lvl2pPr marL="0" indent="0" algn="ctr">
              <a:spcBef>
                <a:spcPts val="0"/>
              </a:spcBef>
              <a:buNone/>
              <a:defRPr sz="2000"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62" y="5461253"/>
            <a:ext cx="779276" cy="1015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89" y="862550"/>
            <a:ext cx="2710953" cy="26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7AAF-2F19-4F8E-86F0-32010C0617A3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806-CD15-4AA8-BEC3-430868CD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1825625"/>
            <a:ext cx="373380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7AAF-2F19-4F8E-86F0-32010C0617A3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806-CD15-4AA8-BEC3-430868CDA8C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2100" y="1851025"/>
            <a:ext cx="2781300" cy="3101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164" y="1371600"/>
            <a:ext cx="7062424" cy="232886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8164" y="3810000"/>
            <a:ext cx="7062424" cy="227965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7AAF-2F19-4F8E-86F0-32010C0617A3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806-CD15-4AA8-BEC3-430868CD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7AAF-2F19-4F8E-86F0-32010C0617A3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806-CD15-4AA8-BEC3-430868CD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7AAF-2F19-4F8E-86F0-32010C0617A3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806-CD15-4AA8-BEC3-430868CD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0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r="6510"/>
          <a:stretch/>
        </p:blipFill>
        <p:spPr>
          <a:xfrm>
            <a:off x="2673988" y="110349"/>
            <a:ext cx="6470012" cy="64156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8165" y="365126"/>
            <a:ext cx="68576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8165" y="1825625"/>
            <a:ext cx="6857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8164" y="6287562"/>
            <a:ext cx="1580786" cy="280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8667AAF-2F19-4F8E-86F0-32010C0617A3}" type="datetimeFigureOut">
              <a:rPr lang="en-GB" smtClean="0"/>
              <a:pPr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87562"/>
            <a:ext cx="5276850" cy="280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287562"/>
            <a:ext cx="609599" cy="280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C93D5806-CD15-4AA8-BEC3-430868CDA8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9" y="5599916"/>
            <a:ext cx="903600" cy="87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1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14358" flipV="1">
            <a:off x="105717" y="1106158"/>
            <a:ext cx="431779" cy="4317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14358" flipV="1">
            <a:off x="58717" y="2154933"/>
            <a:ext cx="471344" cy="47134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8485" y="747451"/>
            <a:ext cx="3622503" cy="33855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this unit, I will be able to…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58" y="1174259"/>
            <a:ext cx="316652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know what sustainable fashion is and how some companies are managing to produce it. 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280840"/>
              </p:ext>
            </p:extLst>
          </p:nvPr>
        </p:nvGraphicFramePr>
        <p:xfrm>
          <a:off x="3882421" y="727363"/>
          <a:ext cx="5138022" cy="1233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8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271"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solidFill>
                            <a:schemeClr val="bg1"/>
                          </a:solidFill>
                        </a:rPr>
                        <a:t>Prior Knowledge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086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Impact of rising temperatures on sea levels and ice cap.  What impact can humans have on reducing this impact?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know the processes of economic activity (including trade links – deforestation – reasons why and what it is used for. Fair trade of coffee and chocolate).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14358" flipV="1">
            <a:off x="104792" y="1614334"/>
            <a:ext cx="433629" cy="4336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55" y="9327"/>
            <a:ext cx="91440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b="1"/>
              <a:t>Geography Knowledge Organiser: </a:t>
            </a:r>
            <a:endParaRPr lang="en-US"/>
          </a:p>
          <a:p>
            <a:r>
              <a:rPr lang="en-GB" b="1"/>
              <a:t>  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884622" y="2003122"/>
            <a:ext cx="5133619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b="1"/>
              <a:t>Key Physical Features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88079" y="2368440"/>
            <a:ext cx="5105222" cy="19543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Cotton is a plant that needs a long frost-free period, a lot of heat and plenty of sunshine.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It prefers warm and humid climate.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During active growth, the ideal air temperature is 70 to 100°F (21-37°C).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 average cotton plant can survive in temperatures up to 110°F (43°C) for short periods without great damage, but this also depends on the humidity levels.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In order to cultivate cotton plants successfully, should  not be frequent rainfalls during the maturing (summer) and during the days of harvest (during autumn).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Cotton can grow in almost all well drained soils. 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09836" y="4807827"/>
            <a:ext cx="5092849" cy="1615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</a:rPr>
              <a:t>The  most wide-spread profitable non-food crop in 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Provides an income for more than 250 million peo</a:t>
            </a: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</a:rPr>
              <a:t>ple world-wide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Employs nearly 7% of all labour </a:t>
            </a: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</a:rPr>
              <a:t>in the developing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Approximately </a:t>
            </a: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</a:rPr>
              <a:t>half of all textiles are made from cotton.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Cotton’s most prominent environmental impacts result from the use of agrochemicals (especially pesticides), the consumption of water, and the conversion of habitat to agricultural use.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Diversion of water and its pollution by cotton growing has had severe impacts on major ecosystems.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05320" y="4396047"/>
            <a:ext cx="508798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Key human features</a:t>
            </a:r>
            <a:endParaRPr lang="en-GB" sz="11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3EEFA2-1928-C143-A2CC-1964E64B5145}"/>
              </a:ext>
            </a:extLst>
          </p:cNvPr>
          <p:cNvSpPr/>
          <p:nvPr/>
        </p:nvSpPr>
        <p:spPr>
          <a:xfrm>
            <a:off x="616966" y="1608139"/>
            <a:ext cx="3159591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some of the processes, which contribute to climate change and discuss the possible impact of atmospheric change on the survival of living things.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F81FBD-0ECF-B248-883C-8B0BD1EA9F47}"/>
              </a:ext>
            </a:extLst>
          </p:cNvPr>
          <p:cNvSpPr/>
          <p:nvPr/>
        </p:nvSpPr>
        <p:spPr>
          <a:xfrm>
            <a:off x="614459" y="2206902"/>
            <a:ext cx="3162098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describe how the interdependence of countries affects levels of development, considering the effects on people’s lives.</a:t>
            </a:r>
            <a:endParaRPr lang="en-GB" sz="1000" b="1" dirty="0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6FE952-9927-C243-B49A-B6EB7C116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76610"/>
              </p:ext>
            </p:extLst>
          </p:nvPr>
        </p:nvGraphicFramePr>
        <p:xfrm>
          <a:off x="150699" y="2814361"/>
          <a:ext cx="3567970" cy="3840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567970">
                  <a:extLst>
                    <a:ext uri="{9D8B030D-6E8A-4147-A177-3AD203B41FA5}">
                      <a16:colId xmlns:a16="http://schemas.microsoft.com/office/drawing/2014/main" val="2440648415"/>
                    </a:ext>
                  </a:extLst>
                </a:gridCol>
              </a:tblGrid>
              <a:tr h="254599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121608"/>
                  </a:ext>
                </a:extLst>
              </a:tr>
              <a:tr h="3352226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3A3A3A"/>
                        </a:solidFill>
                        <a:effectLst/>
                        <a:latin typeface="-apple-system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3A3A3A"/>
                          </a:solidFill>
                          <a:effectLst/>
                          <a:latin typeface="-apple-system"/>
                        </a:rPr>
                        <a:t>Scary fact: To put cotton production into context – enough cotton is produced per year right now to make 29 t-shirts for every person on Earth.</a:t>
                      </a:r>
                      <a:endParaRPr lang="en-GB" sz="1600" dirty="0">
                        <a:cs typeface="Calibri"/>
                      </a:endParaRPr>
                    </a:p>
                    <a:p>
                      <a:pPr algn="l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849052"/>
                  </a:ext>
                </a:extLst>
              </a:tr>
            </a:tbl>
          </a:graphicData>
        </a:graphic>
      </p:graphicFrame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2F49411-4D3D-4A7C-888E-D5812DFB2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15" y="51200"/>
            <a:ext cx="1111670" cy="565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CF22D-3280-4B5A-9002-AA95A88E80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5" t="2689"/>
          <a:stretch/>
        </p:blipFill>
        <p:spPr>
          <a:xfrm>
            <a:off x="158485" y="3244167"/>
            <a:ext cx="3560184" cy="19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77341"/>
              </p:ext>
            </p:extLst>
          </p:nvPr>
        </p:nvGraphicFramePr>
        <p:xfrm>
          <a:off x="129787" y="2332665"/>
          <a:ext cx="3761493" cy="4267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42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540">
                  <a:extLst>
                    <a:ext uri="{9D8B030D-6E8A-4147-A177-3AD203B41FA5}">
                      <a16:colId xmlns:a16="http://schemas.microsoft.com/office/drawing/2014/main" val="4785528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0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you get something from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68395"/>
                  </a:ext>
                </a:extLst>
              </a:tr>
              <a:tr h="20530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impact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impact you have on the 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131408"/>
                  </a:ext>
                </a:extLst>
              </a:tr>
              <a:tr h="20530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using up of a resource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288815"/>
                  </a:ext>
                </a:extLst>
              </a:tr>
              <a:tr h="20530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type of cloth or woven fabric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690013"/>
                  </a:ext>
                </a:extLst>
              </a:tr>
              <a:tr h="20530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Synthetic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Man-made from chemicals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393006"/>
                  </a:ext>
                </a:extLst>
              </a:tr>
              <a:tr h="20530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conserving an ecological balance by avoiding depletion of natural resources</a:t>
                      </a:r>
                      <a:endParaRPr lang="en-GB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550327"/>
                  </a:ext>
                </a:extLst>
              </a:tr>
              <a:tr h="20530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Landfill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 to dispose of refuse and other waste material by burying it and covering it over with soil, especially as a method of filling in or extending usable land</a:t>
                      </a:r>
                      <a:endParaRPr lang="en-GB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00791"/>
                  </a:ext>
                </a:extLst>
              </a:tr>
              <a:tr h="20530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World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Countries or the parts of the world that are poor and have few industries</a:t>
                      </a:r>
                      <a:endParaRPr lang="en-GB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400020"/>
                  </a:ext>
                </a:extLst>
              </a:tr>
              <a:tr h="20530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Sweatshop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factory or workshop, especially in the clothing industry, where manual workers are employed at very low wages for long hours and under poor conditions.</a:t>
                      </a:r>
                      <a:endParaRPr lang="en-GB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765126"/>
                  </a:ext>
                </a:extLst>
              </a:tr>
              <a:tr h="21901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injustice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When someone does not have the same access to their rights and privileges due to discrimination and occurs when a person, people, or groups of people are treated unfairly.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03828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463391"/>
              </p:ext>
            </p:extLst>
          </p:nvPr>
        </p:nvGraphicFramePr>
        <p:xfrm>
          <a:off x="109231" y="834196"/>
          <a:ext cx="8894488" cy="1417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259"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solidFill>
                            <a:schemeClr val="bg1"/>
                          </a:solidFill>
                        </a:rPr>
                        <a:t>Key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77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Cotton is a plant fibre that grows in shrub plants.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fibres of this soft and fluffy plant are used to manufacture a variety of fabrics and textiles, ranging from lightweight laces to thick-piled velveteen.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Cotton fabrics are frequently used for clothing, furnishings and for industrial uses.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 is commonly used to make clothes as it is very breathable; it absorbs and releases moistures quickly.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1611" y="83418"/>
            <a:ext cx="91440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b="1"/>
              <a:t>Geography Knowledge Organiser:  </a:t>
            </a:r>
          </a:p>
          <a:p>
            <a:endParaRPr lang="en-GB" b="1"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42079" y="2854211"/>
            <a:ext cx="277368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97% of the water from the Indus River goes to producing crops.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64404" y="3866912"/>
            <a:ext cx="1934615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dirty="0"/>
              <a:t> 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Hanging washing outdoors reduces your carbon footprint by a third!</a:t>
            </a:r>
          </a:p>
        </p:txBody>
      </p:sp>
      <p:sp>
        <p:nvSpPr>
          <p:cNvPr id="4" name="Down Arrow 3"/>
          <p:cNvSpPr/>
          <p:nvPr/>
        </p:nvSpPr>
        <p:spPr>
          <a:xfrm>
            <a:off x="4973567" y="2332665"/>
            <a:ext cx="558310" cy="6001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1BD6167-6E7F-E64D-A00A-26B89E9E9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12551"/>
              </p:ext>
            </p:extLst>
          </p:nvPr>
        </p:nvGraphicFramePr>
        <p:xfrm>
          <a:off x="6877511" y="6290930"/>
          <a:ext cx="2136701" cy="339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701">
                  <a:extLst>
                    <a:ext uri="{9D8B030D-6E8A-4147-A177-3AD203B41FA5}">
                      <a16:colId xmlns:a16="http://schemas.microsoft.com/office/drawing/2014/main" val="2598141159"/>
                    </a:ext>
                  </a:extLst>
                </a:gridCol>
              </a:tblGrid>
              <a:tr h="3394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cotton harvester at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771414"/>
                  </a:ext>
                </a:extLst>
              </a:tr>
            </a:tbl>
          </a:graphicData>
        </a:graphic>
      </p:graphicFrame>
      <p:pic>
        <p:nvPicPr>
          <p:cNvPr id="3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E0C7787-1D36-4A90-B3A0-514971DA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872" y="123771"/>
            <a:ext cx="1111670" cy="565439"/>
          </a:xfrm>
          <a:prstGeom prst="rect">
            <a:avLst/>
          </a:prstGeom>
        </p:spPr>
      </p:pic>
      <p:pic>
        <p:nvPicPr>
          <p:cNvPr id="7" name="Picture 6" descr="A picture containing water, outdoor, sky, shore&#10;&#10;Description automatically generated">
            <a:extLst>
              <a:ext uri="{FF2B5EF4-FFF2-40B4-BE49-F238E27FC236}">
                <a16:creationId xmlns:a16="http://schemas.microsoft.com/office/drawing/2014/main" id="{E9BAC99C-22A4-4076-9410-798A6825D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031" y="3429000"/>
            <a:ext cx="2616100" cy="156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AD2F0F-C41C-4206-84BA-48A953C1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82" y="5111784"/>
            <a:ext cx="2571633" cy="1542980"/>
          </a:xfrm>
          <a:prstGeom prst="rect">
            <a:avLst/>
          </a:prstGeom>
        </p:spPr>
      </p:pic>
      <p:pic>
        <p:nvPicPr>
          <p:cNvPr id="13" name="Picture 12" descr="A picture containing tree, outdoor, sky, person&#10;&#10;Description automatically generated">
            <a:extLst>
              <a:ext uri="{FF2B5EF4-FFF2-40B4-BE49-F238E27FC236}">
                <a16:creationId xmlns:a16="http://schemas.microsoft.com/office/drawing/2014/main" id="{0A3109E3-C082-4C39-A5E9-3BFEC4A36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404" y="2333854"/>
            <a:ext cx="1934615" cy="14509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331F2D-282D-473D-8589-6BB831B2E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404" y="4629119"/>
            <a:ext cx="1962130" cy="15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02">
      <a:dk1>
        <a:sysClr val="windowText" lastClr="000000"/>
      </a:dk1>
      <a:lt1>
        <a:sysClr val="window" lastClr="FFFFFF"/>
      </a:lt1>
      <a:dk2>
        <a:srgbClr val="012169"/>
      </a:dk2>
      <a:lt2>
        <a:srgbClr val="E7E6E6"/>
      </a:lt2>
      <a:accent1>
        <a:srgbClr val="9D7C2F"/>
      </a:accent1>
      <a:accent2>
        <a:srgbClr val="5268C2"/>
      </a:accent2>
      <a:accent3>
        <a:srgbClr val="0057B8"/>
      </a:accent3>
      <a:accent4>
        <a:srgbClr val="87674F"/>
      </a:accent4>
      <a:accent5>
        <a:srgbClr val="7D55C7"/>
      </a:accent5>
      <a:accent6>
        <a:srgbClr val="A6192E"/>
      </a:accent6>
      <a:hlink>
        <a:srgbClr val="0563C1"/>
      </a:hlink>
      <a:folHlink>
        <a:srgbClr val="954F72"/>
      </a:folHlink>
    </a:clrScheme>
    <a:fontScheme name="Custom 19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tham Presentation Template.potx" id="{BF6411CB-B540-4FC2-92EB-B56A418BEC8F}" vid="{1F0C9CF9-5C73-457F-842C-CAB94B0AF0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22C2CFFDC544EBFF3E31EB6B33B3D" ma:contentTypeVersion="13" ma:contentTypeDescription="Create a new document." ma:contentTypeScope="" ma:versionID="09643030cbe67733103aa5c8232ccc0b">
  <xsd:schema xmlns:xsd="http://www.w3.org/2001/XMLSchema" xmlns:xs="http://www.w3.org/2001/XMLSchema" xmlns:p="http://schemas.microsoft.com/office/2006/metadata/properties" xmlns:ns2="56374420-a43a-4e3c-bdce-dc0706f20583" xmlns:ns3="37134798-3116-43f7-9189-77c07376bfb1" targetNamespace="http://schemas.microsoft.com/office/2006/metadata/properties" ma:root="true" ma:fieldsID="19459a319bc67f9c6362c6a40b345c84" ns2:_="" ns3:_="">
    <xsd:import namespace="56374420-a43a-4e3c-bdce-dc0706f20583"/>
    <xsd:import namespace="37134798-3116-43f7-9189-77c07376bf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74420-a43a-4e3c-bdce-dc0706f205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34798-3116-43f7-9189-77c07376bf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C78B46-E23A-4FFF-9F32-AF6559333AEA}">
  <ds:schemaRefs>
    <ds:schemaRef ds:uri="http://purl.org/dc/dcmitype/"/>
    <ds:schemaRef ds:uri="http://schemas.microsoft.com/office/infopath/2007/PartnerControls"/>
    <ds:schemaRef ds:uri="56374420-a43a-4e3c-bdce-dc0706f2058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7134798-3116-43f7-9189-77c07376bfb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374D08-8898-4524-BF78-8F1E36536D69}">
  <ds:schemaRefs>
    <ds:schemaRef ds:uri="37134798-3116-43f7-9189-77c07376bfb1"/>
    <ds:schemaRef ds:uri="56374420-a43a-4e3c-bdce-dc0706f205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0809E9F-B0E3-4823-BD1A-17AD40A11F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Witham Presentation Template</Template>
  <TotalTime>0</TotalTime>
  <Words>704</Words>
  <Application>Microsoft Office PowerPoint</Application>
  <PresentationFormat>On-screen Show (4:3)</PresentationFormat>
  <Paragraphs>72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-apple-system</vt:lpstr>
      <vt:lpstr>Arial</vt:lpstr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 Garner</dc:creator>
  <cp:keywords/>
  <cp:lastModifiedBy>William Donaldson</cp:lastModifiedBy>
  <cp:revision>1</cp:revision>
  <cp:lastPrinted>2021-05-24T17:52:20Z</cp:lastPrinted>
  <dcterms:created xsi:type="dcterms:W3CDTF">2019-06-11T13:37:25Z</dcterms:created>
  <dcterms:modified xsi:type="dcterms:W3CDTF">2021-07-20T10:56:37Z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0x010100EED22C2CFFDC544EBFF3E31EB6B33B3D</vt:lpwstr>
  </property>
</Properties>
</file>